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8" r:id="rId2"/>
    <p:sldMasterId id="2147483681" r:id="rId3"/>
  </p:sldMasterIdLst>
  <p:notesMasterIdLst>
    <p:notesMasterId r:id="rId5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5143500" type="screen16x9"/>
  <p:notesSz cx="6858000" cy="91440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w="12700">
              <a:noFill/>
            </a:ln>
          </a:insideH>
          <a:insideV>
            <a:ln w="12700">
              <a:noFill/>
            </a:ln>
          </a:insideV>
        </a:tcBdr>
        <a:fill>
          <a:noFill/>
        </a:fill>
      </a:tcStyle>
    </a:wholeTbl>
    <a:band1H>
      <a:tcStyle>
        <a:tcBdr>
          <a:top>
            <a:lnRef idx="1">
              <a:schemeClr val="accent1"/>
            </a:lnRef>
          </a:top>
          <a:bottom>
            <a:lnRef idx="1">
              <a:schemeClr val="accent1"/>
            </a:lnRef>
          </a:bottom>
        </a:tcBdr>
      </a:tcStyle>
    </a:band1H>
    <a:band2H>
      <a:tcStyle>
        <a:tcBdr/>
      </a:tcStyle>
    </a:band2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Style>
        <a:tcBdr/>
      </a:tcStyle>
    </a:lastCol>
    <a:firstCol>
      <a:tcStyle>
        <a:tcBdr/>
      </a:tcStyle>
    </a:firstCol>
    <a:lastRow>
      <a:tcStyle>
        <a:tcBdr>
          <a:top>
            <a:ln w="50800">
              <a:solidFill>
                <a:schemeClr val="accent1"/>
              </a:solidFill>
            </a:ln>
          </a:top>
        </a:tcBdr>
      </a:tcStyle>
    </a:lastRow>
    <a:seCell>
      <a:tcStyle>
        <a:tcBdr/>
      </a:tcStyle>
    </a:seCell>
    <a:swCell>
      <a:tcStyle>
        <a:tcBdr/>
      </a:tcStyle>
    </a:swCell>
    <a:firstRow>
      <a:tcTxStyle b="on">
        <a:fontRef idx="minor">
          <a:srgbClr val="000000"/>
        </a:fontRef>
        <a:schemeClr val="bg1"/>
      </a:tcTxStyle>
      <a:tcStyle>
        <a:tcBdr/>
        <a:fillRef idx="1">
          <a:schemeClr val="accent1"/>
        </a:fillRef>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225"/>
  </p:normalViewPr>
  <p:slideViewPr>
    <p:cSldViewPr>
      <p:cViewPr varScale="1">
        <p:scale>
          <a:sx n="141" d="100"/>
          <a:sy n="141" d="100"/>
        </p:scale>
        <p:origin x="800" y="184"/>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Google Shape;3;n"/>
          <p:cNvSpPr>
            <a:spLocks noGrp="1" noRot="1" noChangeAspect="1"/>
          </p:cNvSpPr>
          <p:nvPr>
            <p:ph type="sldImg" idx="2"/>
          </p:nvPr>
        </p:nvSpPr>
        <p:spPr bwMode="auto">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arkreading.com/attacks-breaches/emotet-malware-gets-more-aggressiv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87" name="Google Shape;287;g2747bfd1ede_0_4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747bfd1ede_0_44: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158749" indent="0">
              <a:buNone/>
              <a:defRPr/>
            </a:pPr>
            <a:r>
              <a:rPr lang="en-US" sz="1100" b="0" i="0" u="none" strike="noStrike" cap="none" spc="0">
                <a:solidFill>
                  <a:srgbClr val="000000"/>
                </a:solidFill>
                <a:latin typeface="-webkit-standard"/>
                <a:ea typeface="-webkit-standard"/>
                <a:cs typeface="-webkit-standard"/>
              </a:rPr>
              <a:t>Isolation is key, determine the level of separation needed to protect your main system while allowing for accurate testing.  Performance impact is also vital so choose an environment that won’t degrade your host system’s performance.  Security features should be robust, incorporating firewalls, intrusion detection, and encryption to safeguard against potential threats.</a:t>
            </a: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158750" indent="0">
              <a:buNone/>
              <a:defRPr/>
            </a:pPr>
            <a:r>
              <a:rPr lang="en-US"/>
              <a:t>For this project, we have chosen Virtual Sandbox environment, particularly VirtualBox, to leverage flexibility, resource efficiency and cost effectiveness.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457200" marR="0" lvl="0" indent="-298450" algn="l" defTabSz="914400">
              <a:lnSpc>
                <a:spcPct val="100000"/>
              </a:lnSpc>
              <a:spcBef>
                <a:spcPts val="0"/>
              </a:spcBef>
              <a:spcAft>
                <a:spcPts val="0"/>
              </a:spcAft>
              <a:buClr>
                <a:srgbClr val="000000"/>
              </a:buClr>
              <a:buSzPts val="1100"/>
              <a:buFont typeface="Arial"/>
              <a:buChar char="●"/>
              <a:defRPr/>
            </a:pPr>
            <a:r>
              <a:rPr lang="en-US" b="1">
                <a:solidFill>
                  <a:schemeClr val="tx1"/>
                </a:solidFill>
                <a:latin typeface="Arial"/>
                <a:ea typeface="Arial"/>
                <a:cs typeface="Arial"/>
              </a:rPr>
              <a:t>Infrastructure consolidation: </a:t>
            </a:r>
            <a:r>
              <a:rPr lang="en-US" b="0" i="0" u="none" strike="noStrike">
                <a:solidFill>
                  <a:schemeClr val="tx1"/>
                </a:solidFill>
                <a:latin typeface="Arial"/>
                <a:ea typeface="Arial"/>
                <a:cs typeface="Arial"/>
              </a:rPr>
              <a:t>Most of the time, computers today only use a fraction of their potential power and run with low average system loads. A lot of hardware resources as well as electricity is thereby wasted. So, instead of running many such physical computers that are only partially used, one can pack many virtual machines onto a few powerful hosts and balance the loads between them.</a:t>
            </a:r>
            <a:r>
              <a:rPr lang="en-US" b="1">
                <a:solidFill>
                  <a:schemeClr val="tx1"/>
                </a:solidFill>
                <a:latin typeface="Arial"/>
                <a:ea typeface="Arial"/>
                <a:cs typeface="Arial"/>
              </a:rPr>
              <a:t> </a:t>
            </a:r>
            <a:endParaRPr>
              <a:solidFill>
                <a:schemeClr val="tx1"/>
              </a:solidFill>
              <a:latin typeface="Arial"/>
              <a:cs typeface="Arial"/>
            </a:endParaRPr>
          </a:p>
          <a:p>
            <a:pPr marL="457200" marR="0" lvl="0" indent="-298450" algn="l" defTabSz="914400">
              <a:lnSpc>
                <a:spcPct val="100000"/>
              </a:lnSpc>
              <a:spcBef>
                <a:spcPts val="0"/>
              </a:spcBef>
              <a:spcAft>
                <a:spcPts val="0"/>
              </a:spcAft>
              <a:buClr>
                <a:srgbClr val="000000"/>
              </a:buClr>
              <a:buSzPts val="1100"/>
              <a:buFont typeface="Arial"/>
              <a:buChar char="●"/>
              <a:defRPr/>
            </a:pPr>
            <a:endParaRPr b="1">
              <a:solidFill>
                <a:schemeClr val="tx1"/>
              </a:solidFill>
              <a:latin typeface="Arial"/>
              <a:cs typeface="Arial"/>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sz="1100" b="1" i="0" u="none" strike="noStrike" cap="none">
                <a:solidFill>
                  <a:schemeClr val="tx1"/>
                </a:solidFill>
                <a:latin typeface="Arial"/>
                <a:ea typeface="Arial"/>
                <a:cs typeface="Arial"/>
              </a:rPr>
              <a:t>Powerful Snapshot and Cloning Features: </a:t>
            </a:r>
            <a:r>
              <a:rPr lang="en-US" b="0" i="0" u="none" strike="noStrike">
                <a:solidFill>
                  <a:schemeClr val="tx1"/>
                </a:solidFill>
                <a:latin typeface="Arial"/>
                <a:ea typeface="Arial"/>
                <a:cs typeface="Arial"/>
              </a:rPr>
              <a:t>This feature is invaluable for testing and development scenarios, enabling users to experiment freely without fearing damaging the original setup. Cloning facilitates the rapid deployment of identical virtual machines, saving time in setting up similar technical environments.</a:t>
            </a:r>
            <a:endParaRPr>
              <a:solidFill>
                <a:schemeClr val="tx1"/>
              </a:solidFill>
              <a:latin typeface="Arial"/>
              <a:cs typeface="Arial"/>
            </a:endParaRPr>
          </a:p>
          <a:p>
            <a:pPr marL="457200" marR="0" lvl="0" indent="-298450" algn="l" defTabSz="914400">
              <a:lnSpc>
                <a:spcPct val="100000"/>
              </a:lnSpc>
              <a:spcBef>
                <a:spcPts val="0"/>
              </a:spcBef>
              <a:spcAft>
                <a:spcPts val="0"/>
              </a:spcAft>
              <a:buClr>
                <a:srgbClr val="000000"/>
              </a:buClr>
              <a:buSzPts val="1100"/>
              <a:buFont typeface="Arial"/>
              <a:buChar char="●"/>
              <a:defRPr/>
            </a:pPr>
            <a:endParaRPr b="0" i="0" u="none" strike="noStrike">
              <a:solidFill>
                <a:schemeClr val="tx1"/>
              </a:solidFill>
              <a:latin typeface="Arial"/>
              <a:cs typeface="Arial"/>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b="0" i="0" u="none" strike="noStrike">
                <a:solidFill>
                  <a:schemeClr val="tx1"/>
                </a:solidFill>
                <a:latin typeface="Arial"/>
                <a:ea typeface="Arial"/>
                <a:cs typeface="Arial"/>
              </a:rPr>
              <a:t>*</a:t>
            </a:r>
            <a:r>
              <a:rPr lang="en-US" b="1" i="0" u="none" strike="noStrike">
                <a:solidFill>
                  <a:schemeClr val="tx1"/>
                </a:solidFill>
                <a:latin typeface="Arial"/>
                <a:ea typeface="Arial"/>
                <a:cs typeface="Arial"/>
              </a:rPr>
              <a:t>BSD: </a:t>
            </a:r>
            <a:r>
              <a:rPr lang="en-US" b="0" i="0" u="none" strike="noStrike">
                <a:solidFill>
                  <a:schemeClr val="tx1"/>
                </a:solidFill>
                <a:latin typeface="Arial"/>
                <a:ea typeface="Arial"/>
                <a:cs typeface="Arial"/>
              </a:rPr>
              <a:t>The Berkeley Software Distribution (BSD) is a discontinued operating system derived from Research Unix, developed by the Computer Systems Research Group (CSRG) at the University of California, Berkeley; the term “BSD” now commonly refers to its open-source descendants, including FreeBSD, OpenBSD, NetBSD, and DragonFly BSD.</a:t>
            </a:r>
            <a:endParaRPr b="1">
              <a:solidFill>
                <a:schemeClr val="tx1"/>
              </a:solidFill>
              <a:latin typeface="Arial"/>
              <a:cs typeface="Arial"/>
            </a:endParaRPr>
          </a:p>
          <a:p>
            <a:pPr>
              <a:defRPr/>
            </a:pPr>
            <a:endParaRPr>
              <a:solidFill>
                <a:schemeClr val="tx1"/>
              </a:solidFill>
              <a:latin typeface="Arial"/>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b="1" i="0" u="none" strike="noStrike">
                <a:solidFill>
                  <a:schemeClr val="tx1"/>
                </a:solidFill>
                <a:latin typeface="Arial"/>
                <a:ea typeface="Arial"/>
                <a:cs typeface="Arial"/>
              </a:rPr>
              <a:t>Device Driver:</a:t>
            </a:r>
            <a:r>
              <a:rPr lang="en-US" b="0" i="0" u="none" strike="noStrike">
                <a:solidFill>
                  <a:schemeClr val="tx1"/>
                </a:solidFill>
                <a:latin typeface="Arial"/>
                <a:ea typeface="Arial"/>
                <a:cs typeface="Arial"/>
              </a:rPr>
              <a:t> They are software that control particular hardware and tell other software or the operating system how to communicate with it. In this case, the drivers allow the host OS to manage and interact with the virtual network interfaces created by VirtualBox.</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457200" marR="0" lvl="0" indent="-298450" algn="l" defTabSz="914400">
              <a:lnSpc>
                <a:spcPct val="100000"/>
              </a:lnSpc>
              <a:spcBef>
                <a:spcPts val="0"/>
              </a:spcBef>
              <a:spcAft>
                <a:spcPts val="0"/>
              </a:spcAft>
              <a:buClr>
                <a:srgbClr val="000000"/>
              </a:buClr>
              <a:buSzPts val="1100"/>
              <a:buFont typeface="Arial"/>
              <a:buChar char="●"/>
              <a:defRPr/>
            </a:pPr>
            <a:r>
              <a:rPr lang="en-US" b="1">
                <a:latin typeface="+mn-lt"/>
              </a:rPr>
              <a:t>Type and Version</a:t>
            </a:r>
            <a:r>
              <a:rPr lang="en-US">
                <a:latin typeface="+mn-lt"/>
              </a:rPr>
              <a:t>: </a:t>
            </a:r>
            <a:r>
              <a:rPr lang="en-US" b="0" i="0" u="none" strike="noStrike">
                <a:solidFill>
                  <a:srgbClr val="000000"/>
                </a:solidFill>
                <a:latin typeface="+mn-lt"/>
              </a:rPr>
              <a:t>If you want to install something very unusual that is not listed, select the “Other” type. Depending on your selection, Oracle VM VirtualBox will enable or disable certain VM settings that your guest OS may require. This is particularly important for 64-bit guests. It is therefore recommended to always set this field to the correct value. If an ISO image is selected and Oracle VM VirtualBox detects the operating system for the ISO, the Type and Version fields are populated automatically and are disabled.</a:t>
            </a:r>
            <a:endParaRPr/>
          </a:p>
          <a:p>
            <a:pPr marL="457200" marR="0" lvl="0" indent="-298450" algn="l" defTabSz="914400">
              <a:lnSpc>
                <a:spcPct val="100000"/>
              </a:lnSpc>
              <a:spcBef>
                <a:spcPts val="0"/>
              </a:spcBef>
              <a:spcAft>
                <a:spcPts val="0"/>
              </a:spcAft>
              <a:buClr>
                <a:srgbClr val="000000"/>
              </a:buClr>
              <a:buSzPts val="1100"/>
              <a:buFont typeface="Arial"/>
              <a:buChar char="●"/>
              <a:defRPr/>
            </a:pPr>
            <a:endParaRPr lang="en-US" b="0" i="0" u="none" strike="noStrike">
              <a:solidFill>
                <a:srgbClr val="000000"/>
              </a:solidFill>
              <a:latin typeface="-webkit-standard"/>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b="0" i="0" u="none" strike="noStrike">
                <a:solidFill>
                  <a:srgbClr val="000000"/>
                </a:solidFill>
                <a:latin typeface="+mn-lt"/>
              </a:rPr>
              <a:t>Unattended guest OS installation enables you to install the OS on a virtual machine automatically.</a:t>
            </a:r>
            <a:endParaRPr lang="en-US">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100" b="1" i="0" u="none" strike="noStrike" cap="none">
                <a:solidFill>
                  <a:srgbClr val="000000"/>
                </a:solidFill>
                <a:latin typeface="+mn-lt"/>
                <a:cs typeface="Arial"/>
              </a:rPr>
              <a:t>Base memory:</a:t>
            </a:r>
            <a:r>
              <a:rPr lang="en-US" sz="1100" b="0" i="0" u="none" strike="noStrike" cap="none">
                <a:solidFill>
                  <a:srgbClr val="000000"/>
                </a:solidFill>
                <a:latin typeface="Arial"/>
                <a:cs typeface="Arial"/>
              </a:rPr>
              <a:t> The amount of memory selected here will be taken away from your host machine and presented to the guest OS, which will report this size as the virtual machines installed RAM. The memory you give to the VM will not be available to your host OS while the VM is running, so do not specify more than you can spare. On the other hand, you should specify as much as your guest OS and your applications will require to run properly. A guest OS may require at least 1 or 2 GB of memory to install and boot up. For best performance, more memory than that may be required.</a:t>
            </a:r>
            <a:endParaRPr/>
          </a:p>
          <a:p>
            <a:pPr>
              <a:defRPr/>
            </a:pPr>
            <a:endParaRPr lang="en-US" sz="1100" b="0" i="0" u="none" strike="noStrike" cap="none">
              <a:solidFill>
                <a:srgbClr val="000000"/>
              </a:solidFill>
              <a:latin typeface="+mn-lt"/>
              <a:cs typeface="Arial"/>
            </a:endParaRPr>
          </a:p>
          <a:p>
            <a:pPr>
              <a:defRPr/>
            </a:pPr>
            <a:r>
              <a:rPr lang="en-US" sz="1100" b="1" i="0" u="none" strike="noStrike" cap="none">
                <a:solidFill>
                  <a:srgbClr val="000000"/>
                </a:solidFill>
                <a:latin typeface="+mn-lt"/>
                <a:cs typeface="Arial"/>
              </a:rPr>
              <a:t>Processor:</a:t>
            </a:r>
            <a:r>
              <a:rPr lang="en-US" sz="1100" b="0" i="0" u="none" strike="noStrike" cap="none">
                <a:solidFill>
                  <a:srgbClr val="000000"/>
                </a:solidFill>
                <a:latin typeface="Arial"/>
                <a:cs typeface="Arial"/>
              </a:rPr>
              <a:t> It is not advised to assign more than half of the total processor threads from the host machine.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b="0" i="0" u="none" strike="noStrike">
                <a:solidFill>
                  <a:srgbClr val="000000"/>
                </a:solidFill>
                <a:latin typeface="+mn-lt"/>
              </a:rPr>
              <a:t>To prevent your physical hard disk on the host OS from filling up, Oracle VM VirtualBox limits the size of the image file. But the image file must be large enough to hold the contents of the guest OS and the applications you want to install. For a Windows or Linux guest, you will probably need several gigabytes for any serious use. The limit of the image file size can be changed later.</a:t>
            </a:r>
            <a:endParaRPr/>
          </a:p>
          <a:p>
            <a:pPr>
              <a:defRPr/>
            </a:pPr>
            <a:endParaRPr lang="en-US" b="0" i="0" u="none" strike="noStrike">
              <a:solidFill>
                <a:srgbClr val="000000"/>
              </a:solidFill>
              <a:latin typeface="+mn-lt"/>
            </a:endParaRPr>
          </a:p>
          <a:p>
            <a:pPr>
              <a:defRPr/>
            </a:pPr>
            <a:r>
              <a:rPr lang="en-US" b="0" i="0" u="none" strike="noStrike">
                <a:solidFill>
                  <a:srgbClr val="000000"/>
                </a:solidFill>
                <a:latin typeface="+mn-lt"/>
              </a:rPr>
              <a:t>You can skip attaching a virtual hard disk file to the new virtual machine you are creating. But you will then need to attach a hard disk later, to install a guest operating system.</a:t>
            </a:r>
            <a:endParaRPr lang="en-US">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100" b="0" i="0" u="none" strike="noStrike">
                <a:solidFill>
                  <a:schemeClr val="tx1"/>
                </a:solidFill>
                <a:latin typeface="Arial"/>
                <a:ea typeface="Arial"/>
                <a:cs typeface="Arial"/>
              </a:rPr>
              <a:t>VirtualBox provides a long list of network modes, which is one of the most interesting features of VirtualBox network settings. Each virtual network adapter can be separately configured to operate in a different network mode. For example, you can set the NAT mode for the adapter 1 and the Host-only mode for the adapter 2 (Screenshot for reference on next slide). </a:t>
            </a:r>
            <a:endParaRPr sz="1100">
              <a:solidFill>
                <a:schemeClr val="tx1"/>
              </a:solidFill>
              <a:latin typeface="Arial"/>
              <a:cs typeface="Arial"/>
            </a:endParaRPr>
          </a:p>
          <a:p>
            <a:pPr>
              <a:defRPr/>
            </a:pPr>
            <a:endParaRPr sz="1100" b="0" i="0" u="none" strike="noStrike">
              <a:solidFill>
                <a:schemeClr val="tx1"/>
              </a:solidFill>
              <a:latin typeface="Arial"/>
              <a:cs typeface="Arial"/>
            </a:endParaRPr>
          </a:p>
          <a:p>
            <a:pPr>
              <a:defRPr/>
            </a:pPr>
            <a:r>
              <a:rPr lang="en-US" sz="1100" b="1" i="0" u="none" strike="noStrike">
                <a:solidFill>
                  <a:schemeClr val="tx1"/>
                </a:solidFill>
                <a:latin typeface="Arial"/>
                <a:ea typeface="Arial"/>
                <a:cs typeface="Arial"/>
              </a:rPr>
              <a:t>NAT:</a:t>
            </a:r>
            <a:r>
              <a:rPr lang="en-US" sz="1100" b="0" i="0" u="none" strike="noStrike">
                <a:solidFill>
                  <a:schemeClr val="tx1"/>
                </a:solidFill>
                <a:latin typeface="Arial"/>
                <a:ea typeface="Arial"/>
                <a:cs typeface="Arial"/>
              </a:rPr>
              <a:t> By default, this network mode is enabled for virtual network adapters, allowing the guest OS on a VM to access the local area network (LAN) and external networks, including the internet, through a virtual NAT device. However, the guest machine is inaccessible from the host or other network machines, making it ideal for users needing only internet access.</a:t>
            </a:r>
            <a:endParaRPr sz="1100">
              <a:solidFill>
                <a:schemeClr val="tx1"/>
              </a:solidFill>
              <a:latin typeface="Arial"/>
              <a:cs typeface="Arial"/>
            </a:endParaRPr>
          </a:p>
          <a:p>
            <a:pPr>
              <a:defRPr/>
            </a:pPr>
            <a:endParaRPr sz="1100" b="0" i="0" u="none" strike="noStrike">
              <a:solidFill>
                <a:schemeClr val="tx1"/>
              </a:solidFill>
              <a:latin typeface="Arial"/>
              <a:cs typeface="Arial"/>
            </a:endParaRPr>
          </a:p>
          <a:p>
            <a:pPr>
              <a:defRPr/>
            </a:pPr>
            <a:r>
              <a:rPr lang="en-US" sz="1100" b="1" i="0" u="none" strike="noStrike">
                <a:solidFill>
                  <a:schemeClr val="tx1"/>
                </a:solidFill>
                <a:latin typeface="Arial"/>
                <a:ea typeface="Arial"/>
                <a:cs typeface="Arial"/>
              </a:rPr>
              <a:t>NAT Network:</a:t>
            </a:r>
            <a:r>
              <a:rPr lang="en-US" sz="1100" b="0" i="0" u="none" strike="noStrike">
                <a:solidFill>
                  <a:schemeClr val="tx1"/>
                </a:solidFill>
                <a:latin typeface="Arial"/>
                <a:ea typeface="Arial"/>
                <a:cs typeface="Arial"/>
              </a:rPr>
              <a:t> This mode creates a private network shared by VMs, allowing them to interact internally while maintaining NAT for external access.</a:t>
            </a:r>
            <a:endParaRPr sz="1100">
              <a:solidFill>
                <a:schemeClr val="tx1"/>
              </a:solidFill>
              <a:latin typeface="Arial"/>
              <a:cs typeface="Arial"/>
            </a:endParaRPr>
          </a:p>
          <a:p>
            <a:pPr>
              <a:defRPr/>
            </a:pPr>
            <a:endParaRPr sz="1100" b="0" i="0" u="none" strike="noStrike">
              <a:solidFill>
                <a:schemeClr val="tx1"/>
              </a:solidFill>
              <a:latin typeface="Arial"/>
              <a:cs typeface="Arial"/>
            </a:endParaRPr>
          </a:p>
          <a:p>
            <a:pPr>
              <a:defRPr/>
            </a:pPr>
            <a:r>
              <a:rPr lang="en-US" sz="1100" b="1" i="0" u="none" strike="noStrike">
                <a:solidFill>
                  <a:schemeClr val="tx1"/>
                </a:solidFill>
                <a:latin typeface="Arial"/>
                <a:ea typeface="Arial"/>
                <a:cs typeface="Arial"/>
              </a:rPr>
              <a:t>Bridged:</a:t>
            </a:r>
            <a:r>
              <a:rPr lang="en-US" sz="1100" b="0" i="0" u="none" strike="noStrike">
                <a:solidFill>
                  <a:schemeClr val="tx1"/>
                </a:solidFill>
                <a:latin typeface="Arial"/>
                <a:ea typeface="Arial"/>
                <a:cs typeface="Arial"/>
              </a:rPr>
              <a:t> A VM virtual network adapter uses the host network interface for a network connection. Put simply, network packets are sent and received directly from/to the virtual network adapter without additional routing. A special net filter driver is used by VirtualBox for a </a:t>
            </a:r>
            <a:r>
              <a:rPr lang="en-US" sz="1100" b="0" i="1" u="none" strike="noStrike">
                <a:solidFill>
                  <a:schemeClr val="tx1"/>
                </a:solidFill>
                <a:latin typeface="Arial"/>
                <a:ea typeface="Arial"/>
                <a:cs typeface="Arial"/>
              </a:rPr>
              <a:t>bridged</a:t>
            </a:r>
            <a:r>
              <a:rPr lang="en-US" sz="1100" b="0" i="0" u="none" strike="noStrike">
                <a:solidFill>
                  <a:schemeClr val="tx1"/>
                </a:solidFill>
                <a:latin typeface="Arial"/>
                <a:ea typeface="Arial"/>
                <a:cs typeface="Arial"/>
              </a:rPr>
              <a:t> network mode in order to filter data from the physical network adapter of the host. This network mode can be used to run servers on VMs that must be fully accessible from a physical local area network. </a:t>
            </a:r>
            <a:endParaRPr lang="en-US">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b="1" i="0" u="none" strike="noStrike">
                <a:solidFill>
                  <a:srgbClr val="000000"/>
                </a:solidFill>
                <a:latin typeface="-webkit-standard"/>
              </a:rPr>
              <a:t>Internal Network:</a:t>
            </a:r>
            <a:r>
              <a:rPr lang="en-US" b="0" i="0" u="none" strike="noStrike">
                <a:solidFill>
                  <a:srgbClr val="000000"/>
                </a:solidFill>
                <a:latin typeface="-webkit-standard"/>
              </a:rPr>
              <a:t> This mode is useful for modeling real networks, as VMs cannot be accessed from the host or other devices.</a:t>
            </a:r>
            <a:endParaRPr/>
          </a:p>
          <a:p>
            <a:pPr>
              <a:defRPr/>
            </a:pPr>
            <a:endParaRPr lang="en-US"/>
          </a:p>
          <a:p>
            <a:pPr>
              <a:defRPr/>
            </a:pPr>
            <a:r>
              <a:rPr lang="en-US" b="1"/>
              <a:t>Not Attached:</a:t>
            </a:r>
            <a:r>
              <a:rPr lang="en-US"/>
              <a:t> </a:t>
            </a:r>
            <a:r>
              <a:rPr lang="en-US" b="0" i="0" u="none" strike="noStrike">
                <a:solidFill>
                  <a:srgbClr val="000000"/>
                </a:solidFill>
                <a:latin typeface="-webkit-standard"/>
              </a:rPr>
              <a:t>his mode is useful when you want to isolate the VM completely, preventing any network communication. It is often used for testing purposes or when network access is unnecessary.</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01186975" name="Google Shape;352;g13e1fc50fc5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320207" name="Google Shape;353;g13e1fc50fc5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buSzPts val="1100"/>
              <a:buFont typeface="Wingdings"/>
              <a:buChar char="§"/>
              <a:defRPr/>
            </a:pPr>
            <a:r>
              <a:rPr lang="en-US" b="0" i="0" u="none" strike="noStrike">
                <a:solidFill>
                  <a:schemeClr val="tx1"/>
                </a:solidFill>
                <a:latin typeface="Arial"/>
                <a:ea typeface="Arial"/>
                <a:cs typeface="Arial"/>
              </a:rPr>
              <a:t>Port forwarding is a process of intercepting traffic addressed to the appropriate IP address and port in addition to redirecting that traffic to a different IP address and/or port. By creating port forwarding rules, you can map a port on the host to a port on the VM. When a request is made to the specified host port, it is forwarded to the corresponding VM port.</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a:latin typeface="+mn-lt"/>
              </a:rPr>
              <a:t>The Am79C970A PCI device originally featured a 10-Mbit controller with an integrated DMA engine and supports AMD’s Magic Packet technology for remote wake-up.</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51DC4DE-9C56-BC26-3A4C-B0F1E57D0D3C}"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b="0" i="0" u="none" strike="noStrike">
                <a:solidFill>
                  <a:srgbClr val="000000"/>
                </a:solidFill>
              </a:rPr>
              <a:t>SNMP - Simple Network Management Protocol</a:t>
            </a:r>
            <a:endParaRPr lang="en-US"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16967346" name="Slide Image Placeholder 1"/>
          <p:cNvSpPr>
            <a:spLocks noGrp="1" noRot="1" noChangeAspect="1"/>
          </p:cNvSpPr>
          <p:nvPr>
            <p:ph type="sldImg"/>
          </p:nvPr>
        </p:nvSpPr>
        <p:spPr bwMode="auto">
          <a:xfrm>
            <a:off x="381000" y="685800"/>
            <a:ext cx="6096000" cy="3429000"/>
          </a:xfrm>
        </p:spPr>
      </p:sp>
      <p:sp>
        <p:nvSpPr>
          <p:cNvPr id="1267847884" name="Notes Placeholder 2"/>
          <p:cNvSpPr>
            <a:spLocks noGrp="1"/>
          </p:cNvSpPr>
          <p:nvPr>
            <p:ph type="body" idx="1"/>
          </p:nvPr>
        </p:nvSpPr>
        <p:spPr bwMode="auto"/>
        <p:txBody>
          <a:bodyPr/>
          <a:lstStyle/>
          <a:p>
            <a:pPr>
              <a:defRPr/>
            </a:pPr>
            <a:endParaRPr/>
          </a:p>
        </p:txBody>
      </p:sp>
      <p:sp>
        <p:nvSpPr>
          <p:cNvPr id="2110870431" name="Slide Number Placeholder 3"/>
          <p:cNvSpPr>
            <a:spLocks noGrp="1"/>
          </p:cNvSpPr>
          <p:nvPr>
            <p:ph type="sldNum" sz="quarter" idx="10"/>
          </p:nvPr>
        </p:nvSpPr>
        <p:spPr bwMode="auto"/>
        <p:txBody>
          <a:bodyPr/>
          <a:lstStyle/>
          <a:p>
            <a:pPr>
              <a:defRPr/>
            </a:pPr>
            <a:fld id="{2D9D5F55-0D78-20DB-AAE7-C2F5079A98B2}"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72972117" name="Slide Image Placeholder 1"/>
          <p:cNvSpPr>
            <a:spLocks noGrp="1" noRot="1" noChangeAspect="1"/>
          </p:cNvSpPr>
          <p:nvPr>
            <p:ph type="sldImg"/>
          </p:nvPr>
        </p:nvSpPr>
        <p:spPr bwMode="auto">
          <a:xfrm>
            <a:off x="381000" y="685800"/>
            <a:ext cx="6096000" cy="3429000"/>
          </a:xfrm>
        </p:spPr>
      </p:sp>
      <p:sp>
        <p:nvSpPr>
          <p:cNvPr id="472907991" name="Notes Placeholder 2"/>
          <p:cNvSpPr>
            <a:spLocks noGrp="1"/>
          </p:cNvSpPr>
          <p:nvPr>
            <p:ph type="body" idx="1"/>
          </p:nvPr>
        </p:nvSpPr>
        <p:spPr bwMode="auto"/>
        <p:txBody>
          <a:bodyPr/>
          <a:lstStyle/>
          <a:p>
            <a:pPr>
              <a:defRPr/>
            </a:pPr>
            <a:r>
              <a:rPr lang="en-US" sz="1200" b="1" i="0" u="none" strike="noStrike" cap="none" spc="0">
                <a:solidFill>
                  <a:srgbClr val="000000"/>
                </a:solidFill>
                <a:latin typeface="Arial"/>
                <a:ea typeface="Arial"/>
                <a:cs typeface="Arial"/>
              </a:rPr>
              <a:t>Performance Overhead &amp; Scalability:</a:t>
            </a:r>
            <a:r>
              <a:rPr lang="en-US" sz="1200" b="0" i="0" u="none" strike="noStrike" cap="none" spc="0">
                <a:solidFill>
                  <a:srgbClr val="000000"/>
                </a:solidFill>
                <a:latin typeface="Arial"/>
                <a:ea typeface="Arial"/>
                <a:cs typeface="Arial"/>
              </a:rPr>
              <a:t> One of the primary limitations of sandboxing is the overhead performance associated with virtualization. Running applications in a sandbox may require additional resources, resulting in slower execution times. It is typically impractical to sandbox every file in an environment without a significant infrastructure. Therefore, sandboxing is usually integrated as an add-on technology within a broader processing funnel. </a:t>
            </a:r>
            <a:endParaRPr sz="1200" b="0" i="0" u="none">
              <a:solidFill>
                <a:srgbClr val="000000"/>
              </a:solidFill>
              <a:latin typeface="Arial"/>
              <a:ea typeface="Arial"/>
              <a:cs typeface="Arial"/>
            </a:endParaRPr>
          </a:p>
          <a:p>
            <a:pPr>
              <a:defRPr/>
            </a:pPr>
            <a:endParaRPr sz="1200" b="0" i="0" u="none">
              <a:solidFill>
                <a:srgbClr val="000000"/>
              </a:solidFill>
              <a:latin typeface="Arial"/>
              <a:ea typeface="Arial"/>
              <a:cs typeface="Arial"/>
            </a:endParaRPr>
          </a:p>
          <a:p>
            <a:pPr>
              <a:defRPr/>
            </a:pPr>
            <a:r>
              <a:rPr lang="en-US" sz="1200" b="1" i="0" u="none" strike="noStrike" cap="none" spc="0">
                <a:solidFill>
                  <a:srgbClr val="000000"/>
                </a:solidFill>
                <a:latin typeface="Arial"/>
                <a:ea typeface="Arial"/>
                <a:cs typeface="Arial"/>
              </a:rPr>
              <a:t>High Complexity: </a:t>
            </a:r>
            <a:r>
              <a:rPr lang="en-US" sz="1200" b="0" i="0" u="none" strike="noStrike" cap="none" spc="0">
                <a:solidFill>
                  <a:srgbClr val="000000"/>
                </a:solidFill>
                <a:latin typeface="Arial"/>
                <a:ea typeface="Arial"/>
                <a:cs typeface="Arial"/>
              </a:rPr>
              <a:t>The concept of sandboxing seems simple enough and effective, but it’s barely keeping up.  Organizations need "protection without disruption," something sandboxing  is unable to provide because it’s complex and time-consuming. </a:t>
            </a:r>
            <a:r>
              <a:rPr lang="en-US" sz="1200" b="0" i="0" u="none" strike="noStrike" cap="none" spc="0">
                <a:solidFill>
                  <a:schemeClr val="tx1"/>
                </a:solidFill>
                <a:latin typeface="Arial"/>
                <a:ea typeface="Arial"/>
                <a:cs typeface="Arial"/>
              </a:rPr>
              <a:t>Traditionally, using a sandbox has been an intensive effort requiring advanced skills. The malware researcher manually submits a suspicious object into the sandbox and analyzes it before flagging it as malware or not.</a:t>
            </a:r>
            <a:r>
              <a:rPr lang="en-US" sz="1200" b="1" i="0" u="none" strike="noStrike" cap="none" spc="0">
                <a:solidFill>
                  <a:schemeClr val="tx1"/>
                </a:solidFill>
                <a:latin typeface="Arial"/>
                <a:ea typeface="Arial"/>
                <a:cs typeface="Arial"/>
              </a:rPr>
              <a:t> </a:t>
            </a:r>
            <a:r>
              <a:rPr lang="en-US" sz="1200" b="0" i="0" u="none" strike="noStrike" cap="none" spc="0">
                <a:solidFill>
                  <a:schemeClr val="tx1"/>
                </a:solidFill>
                <a:latin typeface="Arial"/>
                <a:ea typeface="Arial"/>
                <a:cs typeface="Arial"/>
              </a:rPr>
              <a:t>A</a:t>
            </a:r>
            <a:r>
              <a:rPr lang="en-US" sz="1200" b="0" i="0" u="none" strike="noStrike" cap="none" spc="0">
                <a:solidFill>
                  <a:srgbClr val="000000"/>
                </a:solidFill>
                <a:latin typeface="Arial"/>
                <a:ea typeface="Arial"/>
                <a:cs typeface="Arial"/>
              </a:rPr>
              <a:t>nalyzing file behavior in a sandbox requires malware analysis and operating system expertise on the part of security analysts and modern enterprises can’t afford that kind of delay.</a:t>
            </a:r>
            <a:endParaRPr sz="1200" b="1" i="0" u="none" strike="noStrike" cap="none" spc="0">
              <a:solidFill>
                <a:srgbClr val="000000"/>
              </a:solidFill>
              <a:latin typeface="Times New Roman"/>
              <a:cs typeface="Times New Roman"/>
            </a:endParaRPr>
          </a:p>
          <a:p>
            <a:pPr>
              <a:defRPr/>
            </a:pPr>
            <a:endParaRPr sz="1200" b="0" i="0" u="none">
              <a:solidFill>
                <a:srgbClr val="000000"/>
              </a:solidFill>
              <a:latin typeface="Arial"/>
              <a:ea typeface="Arial"/>
              <a:cs typeface="Arial"/>
            </a:endParaRPr>
          </a:p>
          <a:p>
            <a:pPr>
              <a:defRPr/>
            </a:pPr>
            <a:r>
              <a:rPr lang="en-US" sz="1200" b="1" i="0" u="none" strike="noStrike" cap="none" spc="0">
                <a:solidFill>
                  <a:srgbClr val="000000"/>
                </a:solidFill>
                <a:latin typeface="Arial"/>
                <a:ea typeface="Arial"/>
                <a:cs typeface="Arial"/>
              </a:rPr>
              <a:t>Evasion Techniques: </a:t>
            </a:r>
            <a:r>
              <a:rPr lang="en-US" sz="1200" b="0" i="0" u="none" strike="noStrike" cap="none" spc="0">
                <a:solidFill>
                  <a:srgbClr val="000000"/>
                </a:solidFill>
                <a:latin typeface="Arial"/>
                <a:ea typeface="Arial"/>
                <a:cs typeface="Arial"/>
              </a:rPr>
              <a:t>Sandboxes don’t always work. Sophisticated cyberattacks are known to detect and evade sandboxing. Even some known and outdated malware attacks have evolved and reemerged with variants that can circumvent sandboxing techniques. For instance, a variant of the </a:t>
            </a:r>
            <a:r>
              <a:rPr lang="en-US" sz="1200" b="0" i="0" u="sng" strike="noStrike" cap="none" spc="0">
                <a:solidFill>
                  <a:schemeClr val="hlink"/>
                </a:solidFill>
                <a:latin typeface="Arial"/>
                <a:ea typeface="Arial"/>
                <a:cs typeface="Arial"/>
                <a:hlinkClick r:id="rId3" tooltip="https://www.darkreading.com/attacks-breaches/emotet-malware-gets-more-aggressive"/>
              </a:rPr>
              <a:t>Emotet malware</a:t>
            </a:r>
            <a:r>
              <a:rPr lang="en-US" sz="1200" b="0" i="0" u="none" strike="noStrike" cap="none" spc="0">
                <a:solidFill>
                  <a:srgbClr val="000000"/>
                </a:solidFill>
                <a:latin typeface="Arial"/>
                <a:ea typeface="Arial"/>
                <a:cs typeface="Arial"/>
              </a:rPr>
              <a:t> masks its file type with a </a:t>
            </a:r>
            <a:r>
              <a:rPr lang="en-US" sz="1200" b="0" i="1" u="none" strike="noStrike" cap="none" spc="0">
                <a:solidFill>
                  <a:srgbClr val="000000"/>
                </a:solidFill>
                <a:latin typeface="Arial"/>
                <a:ea typeface="Arial"/>
                <a:cs typeface="Arial"/>
              </a:rPr>
              <a:t>.doc</a:t>
            </a:r>
            <a:r>
              <a:rPr lang="en-US" sz="1200" b="0" i="0" u="none" strike="noStrike" cap="none" spc="0">
                <a:solidFill>
                  <a:srgbClr val="000000"/>
                </a:solidFill>
                <a:latin typeface="Arial"/>
                <a:ea typeface="Arial"/>
                <a:cs typeface="Arial"/>
              </a:rPr>
              <a:t>  extension. Since sandboxing relies on true filetypes, it doesn’t consider it an executable and opens it in a Word document instead. Modern malware also analyzes the hardware, installed applications,  network connectivity, patterns of mouse clicks and open and saved files  to gauge if it’s in a sandbox environment. The malware will delay execution if it detects a sandbox. Therefore, security analysts won’t find  any malicious file behavior and will deem the malware-infected files safe. By identifying that they are running in a sandbox environment, these suspicious programs can alter their behavior or delay the execution to bypass analysis and detection. </a:t>
            </a:r>
            <a:endParaRPr sz="1200" b="0" i="0" u="none">
              <a:solidFill>
                <a:srgbClr val="000000"/>
              </a:solidFill>
              <a:latin typeface="Arial"/>
              <a:ea typeface="Arial"/>
              <a:cs typeface="Arial"/>
            </a:endParaRPr>
          </a:p>
          <a:p>
            <a:pPr marL="158749" indent="0">
              <a:buSzPts val="1100"/>
              <a:buNone/>
              <a:defRPr/>
            </a:pPr>
            <a:endParaRPr>
              <a:latin typeface="Arial"/>
              <a:cs typeface="Arial"/>
            </a:endParaRPr>
          </a:p>
        </p:txBody>
      </p:sp>
      <p:sp>
        <p:nvSpPr>
          <p:cNvPr id="94060477" name="Slide Number Placeholder 3"/>
          <p:cNvSpPr>
            <a:spLocks noGrp="1"/>
          </p:cNvSpPr>
          <p:nvPr>
            <p:ph type="sldNum" sz="quarter" idx="10"/>
          </p:nvPr>
        </p:nvSpPr>
        <p:spPr bwMode="auto"/>
        <p:txBody>
          <a:bodyPr/>
          <a:lstStyle/>
          <a:p>
            <a:pPr>
              <a:defRPr/>
            </a:pPr>
            <a:fld id="{1E640057-B158-6AEA-54D5-45C11920A8DA}"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1036631" name="Slide Image Placeholder 1"/>
          <p:cNvSpPr>
            <a:spLocks noGrp="1" noRot="1" noChangeAspect="1"/>
          </p:cNvSpPr>
          <p:nvPr>
            <p:ph type="sldImg"/>
          </p:nvPr>
        </p:nvSpPr>
        <p:spPr bwMode="auto">
          <a:xfrm>
            <a:off x="381000" y="685800"/>
            <a:ext cx="6096000" cy="3429000"/>
          </a:xfrm>
        </p:spPr>
      </p:sp>
      <p:sp>
        <p:nvSpPr>
          <p:cNvPr id="2063549990" name="Notes Placeholder 2"/>
          <p:cNvSpPr>
            <a:spLocks noGrp="1"/>
          </p:cNvSpPr>
          <p:nvPr>
            <p:ph type="body" idx="1"/>
          </p:nvPr>
        </p:nvSpPr>
        <p:spPr bwMode="auto"/>
        <p:txBody>
          <a:bodyPr/>
          <a:lstStyle/>
          <a:p>
            <a:pPr>
              <a:defRPr/>
            </a:pPr>
            <a:r>
              <a:t>Here are the common sandbox evasion techniques. On the next slides we will discuss it further and its limitations.</a:t>
            </a:r>
          </a:p>
        </p:txBody>
      </p:sp>
      <p:sp>
        <p:nvSpPr>
          <p:cNvPr id="1928333496" name="Slide Number Placeholder 3"/>
          <p:cNvSpPr>
            <a:spLocks noGrp="1"/>
          </p:cNvSpPr>
          <p:nvPr>
            <p:ph type="sldNum" sz="quarter" idx="10"/>
          </p:nvPr>
        </p:nvSpPr>
        <p:spPr bwMode="auto"/>
        <p:txBody>
          <a:bodyPr/>
          <a:lstStyle/>
          <a:p>
            <a:pPr>
              <a:defRPr/>
            </a:pPr>
            <a:fld id="{7A6D8784-0A6A-C05F-7A0E-5F7145AE41F8}"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158749" indent="0">
              <a:buSzPts val="1100"/>
              <a:buNone/>
              <a:defRPr/>
            </a:pPr>
            <a:r>
              <a:rPr lang="en-US" sz="1100" b="0" i="0" u="none" strike="noStrike" cap="none" spc="0">
                <a:solidFill>
                  <a:srgbClr val="000000"/>
                </a:solidFill>
                <a:latin typeface="Arial"/>
                <a:ea typeface="Arial"/>
                <a:cs typeface="Arial"/>
              </a:rPr>
              <a:t>Here are some examples of sandbox detection techniques that depend on user interactions:</a:t>
            </a:r>
            <a:endParaRPr lang="en-US" sz="1100" b="0" i="0" u="none" strike="noStrike" cap="none" spc="0">
              <a:solidFill>
                <a:srgbClr val="000000"/>
              </a:solidFill>
              <a:latin typeface="Times New Roman"/>
              <a:cs typeface="Times New Roman"/>
            </a:endParaRPr>
          </a:p>
          <a:p>
            <a:pPr>
              <a:buSzPts val="1100"/>
              <a:buFont typeface="Wingdings"/>
              <a:buChar char="§"/>
              <a:defRPr/>
            </a:pPr>
            <a:r>
              <a:rPr sz="1100" b="1" i="0" u="none">
                <a:solidFill>
                  <a:srgbClr val="000000"/>
                </a:solidFill>
                <a:latin typeface="Arial"/>
                <a:ea typeface="Arial"/>
                <a:cs typeface="Arial"/>
              </a:rPr>
              <a:t>Scrolling a Document: </a:t>
            </a:r>
            <a:r>
              <a:rPr sz="1100" b="0" i="0" u="none">
                <a:solidFill>
                  <a:srgbClr val="000000"/>
                </a:solidFill>
                <a:latin typeface="Arial"/>
                <a:ea typeface="Arial"/>
                <a:cs typeface="Arial"/>
              </a:rPr>
              <a:t>Modern malware can be programmed to activate only when a user scrolls to a specific point in a document. For example, malware embedded in Microsoft Word documents may use special paragraph codes to detect scrolling. Since sandbox environments lack scroll movements, the malware can remain dormant.</a:t>
            </a:r>
            <a:endParaRPr sz="1100">
              <a:latin typeface="Arial"/>
              <a:cs typeface="Arial"/>
            </a:endParaRPr>
          </a:p>
          <a:p>
            <a:pPr>
              <a:buSzPts val="1100"/>
              <a:buFont typeface="Wingdings"/>
              <a:buChar char="§"/>
              <a:defRPr/>
            </a:pPr>
            <a:r>
              <a:rPr sz="1100" b="1" i="0" u="none">
                <a:solidFill>
                  <a:srgbClr val="000000"/>
                </a:solidFill>
                <a:latin typeface="Arial"/>
                <a:ea typeface="Arial"/>
                <a:cs typeface="Arial"/>
              </a:rPr>
              <a:t>Moving and Clicking a Mouse: </a:t>
            </a:r>
            <a:r>
              <a:rPr sz="1100" b="0" i="0" u="none">
                <a:solidFill>
                  <a:srgbClr val="000000"/>
                </a:solidFill>
                <a:latin typeface="Arial"/>
                <a:ea typeface="Arial"/>
                <a:cs typeface="Arial"/>
              </a:rPr>
              <a:t>Some malware checks the speed of mouse movements and clicks, staying inactive if the movements are suspiciously fast or if there aren’t enough clicks. It may also require specific user actions to trigger its execution.</a:t>
            </a:r>
            <a:endParaRPr sz="1100">
              <a:latin typeface="Arial"/>
              <a:cs typeface="Arial"/>
            </a:endParaRPr>
          </a:p>
          <a:p>
            <a:pPr>
              <a:buSzPts val="1100"/>
              <a:buFont typeface="Wingdings"/>
              <a:buChar char="§"/>
              <a:defRPr/>
            </a:pPr>
            <a:r>
              <a:rPr sz="1100" b="1" i="0" u="none">
                <a:solidFill>
                  <a:srgbClr val="000000"/>
                </a:solidFill>
                <a:latin typeface="Arial"/>
                <a:ea typeface="Arial"/>
                <a:cs typeface="Arial"/>
              </a:rPr>
              <a:t>Browser History, Cache, and Bookmarks: </a:t>
            </a:r>
            <a:r>
              <a:rPr sz="1100" b="0" i="0" u="none">
                <a:solidFill>
                  <a:srgbClr val="000000"/>
                </a:solidFill>
                <a:latin typeface="Arial"/>
                <a:ea typeface="Arial"/>
                <a:cs typeface="Arial"/>
              </a:rPr>
              <a:t>A real user who browses the internet regularly will have a history, cache, and bookmarks saved on their machine. In contrast, a sandbox environment frequently clears the browsing cache to eliminate potential malware, leaving it devoid of this information. Malware can check for these elements and remain dormant if they are absent.</a:t>
            </a:r>
            <a:endParaRPr sz="1100">
              <a:latin typeface="Arial"/>
              <a:cs typeface="Arial"/>
            </a:endParaRPr>
          </a:p>
          <a:p>
            <a:pPr>
              <a:buSzPts val="1100"/>
              <a:buFont typeface="Wingdings"/>
              <a:buChar char="§"/>
              <a:defRPr/>
            </a:pPr>
            <a:r>
              <a:rPr sz="1100" b="1" i="0" u="none">
                <a:solidFill>
                  <a:srgbClr val="000000"/>
                </a:solidFill>
                <a:latin typeface="Arial"/>
                <a:ea typeface="Arial"/>
                <a:cs typeface="Arial"/>
              </a:rPr>
              <a:t>Saving Files to Specific Directories :</a:t>
            </a:r>
            <a:r>
              <a:rPr sz="1100" b="0" i="0" u="none">
                <a:solidFill>
                  <a:srgbClr val="000000"/>
                </a:solidFill>
                <a:latin typeface="Arial"/>
                <a:ea typeface="Arial"/>
                <a:cs typeface="Arial"/>
              </a:rPr>
              <a:t>Malware can verify whether a system allows saving custom files to locations like the desktop or root folder. While it's generally not recommended to save files in these directories, many real users do. Sandboxes typically avoid this practice, making it another indicator that can signal the presence of a sandbox environment.</a:t>
            </a:r>
            <a:endParaRPr sz="1100">
              <a:latin typeface="Arial"/>
              <a:cs typeface="Arial"/>
            </a:endParaRPr>
          </a:p>
        </p:txBody>
      </p:sp>
      <p:sp>
        <p:nvSpPr>
          <p:cNvPr id="4" name="Slide Number Placeholder 3"/>
          <p:cNvSpPr>
            <a:spLocks noGrp="1"/>
          </p:cNvSpPr>
          <p:nvPr>
            <p:ph type="sldNum" sz="quarter" idx="10"/>
          </p:nvPr>
        </p:nvSpPr>
        <p:spPr bwMode="auto"/>
        <p:txBody>
          <a:bodyPr/>
          <a:lstStyle/>
          <a:p>
            <a:pPr>
              <a:defRPr/>
            </a:pPr>
            <a:fld id="{EC4B22F8-B76A-03ED-4782-E825876AB49C}"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829445376" name="Google Shape;352;g13e1fc50fc5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63362" name="Google Shape;353;g13e1fc50fc5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sz="1100" b="0" i="0" u="none" strike="noStrike" cap="none" spc="0">
                <a:solidFill>
                  <a:srgbClr val="000000"/>
                </a:solidFill>
                <a:latin typeface="Arial"/>
                <a:ea typeface="Arial"/>
                <a:cs typeface="Arial"/>
              </a:rPr>
              <a:t>In computing, sandboxing enables the secure execution and testing of untrusted programs or code by limiting their access to system resources and data. This isolation is crucial for preventing the spread of hidden malware, protecting sensitive information like personal data, and ensuring overall system integrity. By confining actions and permissions to only what is absolutely necessary, digital sandboxing reduces the risk of security breaches and system damage, making it an essential component of contemporary cybersecurity strategies.</a:t>
            </a:r>
            <a:endParaRPr sz="1100" b="0" i="0" u="none">
              <a:solidFill>
                <a:srgbClr val="000000"/>
              </a:solidFill>
              <a:latin typeface="Arial"/>
              <a:ea typeface="Arial"/>
              <a:cs typeface="Arial"/>
            </a:endParaRPr>
          </a:p>
          <a:p>
            <a:pPr marL="0" lvl="0" indent="0" algn="l">
              <a:spcBef>
                <a:spcPts val="0"/>
              </a:spcBef>
              <a:spcAft>
                <a:spcPts val="0"/>
              </a:spcAft>
              <a:buNone/>
              <a:defRPr/>
            </a:pPr>
            <a:endParaRPr sz="1100" b="0" i="0" u="none">
              <a:solidFill>
                <a:srgbClr val="000000"/>
              </a:solidFill>
              <a:latin typeface="Arial"/>
              <a:ea typeface="Arial"/>
              <a:cs typeface="Arial"/>
            </a:endParaRPr>
          </a:p>
          <a:p>
            <a:pPr marL="0" lvl="0" indent="0" algn="l">
              <a:spcBef>
                <a:spcPts val="0"/>
              </a:spcBef>
              <a:spcAft>
                <a:spcPts val="0"/>
              </a:spcAft>
              <a:buNone/>
              <a:defRPr/>
            </a:pPr>
            <a:r>
              <a:rPr lang="en-US" sz="1100" b="1" i="0" u="none" strike="noStrike" cap="none" spc="0">
                <a:solidFill>
                  <a:srgbClr val="000000"/>
                </a:solidFill>
                <a:latin typeface="Arial"/>
                <a:ea typeface="Arial"/>
                <a:cs typeface="Arial"/>
              </a:rPr>
              <a:t>Application Sandboxing:</a:t>
            </a:r>
            <a:r>
              <a:rPr lang="en-US" sz="1100" b="0" i="0" u="none" strike="noStrike" cap="none" spc="0">
                <a:solidFill>
                  <a:srgbClr val="000000"/>
                </a:solidFill>
                <a:latin typeface="Arial"/>
                <a:ea typeface="Arial"/>
                <a:cs typeface="Arial"/>
              </a:rPr>
              <a:t> </a:t>
            </a:r>
            <a:r>
              <a:rPr lang="en-US" sz="1100" b="0" i="0" u="none" strike="noStrike" cap="none" spc="0">
                <a:solidFill>
                  <a:schemeClr val="tx1"/>
                </a:solidFill>
                <a:latin typeface="Arial"/>
                <a:ea typeface="Arial"/>
                <a:cs typeface="Arial"/>
              </a:rPr>
              <a:t>Commonly used in operating systems and mobile apps to restrict access to system resources and data, preventing the application from affecting the overall system.</a:t>
            </a:r>
            <a:endParaRPr sz="1100" b="0" i="0" u="none" strike="noStrike" cap="none" spc="0">
              <a:solidFill>
                <a:schemeClr val="tx1"/>
              </a:solidFill>
              <a:latin typeface="Times New Roman"/>
              <a:cs typeface="Times New Roman"/>
            </a:endParaRPr>
          </a:p>
          <a:p>
            <a:pPr marL="0" lvl="0" indent="0" algn="l">
              <a:spcBef>
                <a:spcPts val="0"/>
              </a:spcBef>
              <a:spcAft>
                <a:spcPts val="0"/>
              </a:spcAft>
              <a:buNone/>
              <a:defRPr/>
            </a:pPr>
            <a:r>
              <a:rPr lang="en-US" sz="1100" b="0" i="0" u="none" strike="noStrike" cap="none" spc="0">
                <a:solidFill>
                  <a:srgbClr val="111111"/>
                </a:solidFill>
                <a:latin typeface="Arial"/>
                <a:ea typeface="Arial"/>
                <a:cs typeface="Arial"/>
              </a:rPr>
              <a:t>Examples: </a:t>
            </a:r>
            <a:endParaRPr sz="1100" b="0" i="0" u="none" strike="noStrike" cap="none" spc="0">
              <a:solidFill>
                <a:srgbClr val="111111"/>
              </a:solidFill>
              <a:latin typeface="Times New Roman"/>
              <a:cs typeface="Times New Roman"/>
            </a:endParaRPr>
          </a:p>
          <a:p>
            <a:pPr lvl="0" algn="l">
              <a:spcBef>
                <a:spcPts val="0"/>
              </a:spcBef>
              <a:spcAft>
                <a:spcPts val="0"/>
              </a:spcAft>
              <a:buSzPts val="1100"/>
              <a:buFont typeface="Arial"/>
              <a:buChar char="•"/>
              <a:defRPr/>
            </a:pPr>
            <a:r>
              <a:rPr lang="en-US" sz="1100" b="0" i="0" u="none" strike="noStrike" cap="none" spc="0">
                <a:solidFill>
                  <a:srgbClr val="111111"/>
                </a:solidFill>
                <a:latin typeface="Arial"/>
                <a:ea typeface="Arial"/>
                <a:cs typeface="Arial"/>
              </a:rPr>
              <a:t>Mobile OSes like iOS and Android run applications within a sandbox to prevent them from accessing unauthorized system resources and user data.</a:t>
            </a:r>
            <a:endParaRPr sz="1100" b="0" i="0" u="none" strike="noStrike" cap="none" spc="0">
              <a:solidFill>
                <a:srgbClr val="111111"/>
              </a:solidFill>
              <a:latin typeface="Times New Roman"/>
              <a:cs typeface="Times New Roman"/>
            </a:endParaRPr>
          </a:p>
          <a:p>
            <a:pPr lvl="0" algn="l">
              <a:spcBef>
                <a:spcPts val="0"/>
              </a:spcBef>
              <a:spcAft>
                <a:spcPts val="0"/>
              </a:spcAft>
              <a:buSzPts val="1100"/>
              <a:buFont typeface="Arial"/>
              <a:buChar char="•"/>
              <a:defRPr/>
            </a:pPr>
            <a:r>
              <a:rPr lang="en-US" sz="1100" b="0" i="0" u="none" strike="noStrike" cap="none" spc="0">
                <a:solidFill>
                  <a:srgbClr val="000000"/>
                </a:solidFill>
                <a:latin typeface="Arial"/>
                <a:ea typeface="Arial"/>
                <a:cs typeface="Arial"/>
              </a:rPr>
              <a:t>Operating system functionality like Seccomp, groups, and Linux namespaces from the kernel features in Linux; Apple App sandbox is available for Mac and required for all applications distributed via Mac Store; Windows has an inbuilt sandbox for pro-version users.</a:t>
            </a: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r>
              <a:rPr lang="en-US" sz="1100" b="1" i="0" u="none" strike="noStrike" cap="none" spc="0">
                <a:solidFill>
                  <a:schemeClr val="tx1"/>
                </a:solidFill>
                <a:latin typeface="Arial"/>
                <a:ea typeface="Arial"/>
                <a:cs typeface="Arial"/>
              </a:rPr>
              <a:t>Browser Sandboxing: </a:t>
            </a:r>
            <a:r>
              <a:rPr lang="en-US" sz="1100" b="0" i="0" u="none" strike="noStrike" cap="none" spc="0">
                <a:solidFill>
                  <a:schemeClr val="tx1"/>
                </a:solidFill>
                <a:latin typeface="Arial"/>
                <a:ea typeface="Arial"/>
                <a:cs typeface="Arial"/>
              </a:rPr>
              <a:t>Utilized to prevent web-based code from affecting the rest of the system. Each website or tab operates in a separate sandbox, ensuring malicious websites or downloads do not compromise the user’s computer.</a:t>
            </a:r>
            <a:endParaRPr sz="1100" b="0" i="0" u="none" strike="noStrike" cap="none" spc="0">
              <a:solidFill>
                <a:schemeClr val="tx1"/>
              </a:solidFill>
              <a:latin typeface="Times New Roman"/>
              <a:cs typeface="Times New Roman"/>
            </a:endParaRPr>
          </a:p>
          <a:p>
            <a:pPr marL="0" lvl="0" indent="0" algn="l">
              <a:spcBef>
                <a:spcPts val="0"/>
              </a:spcBef>
              <a:spcAft>
                <a:spcPts val="0"/>
              </a:spcAft>
              <a:buNone/>
              <a:defRPr/>
            </a:pPr>
            <a:endParaRPr sz="1100" b="0" i="0" u="none" strike="noStrike" cap="none" spc="0">
              <a:solidFill>
                <a:schemeClr val="tx1"/>
              </a:solidFill>
              <a:latin typeface="Times New Roman"/>
              <a:cs typeface="Times New Roman"/>
            </a:endParaRPr>
          </a:p>
          <a:p>
            <a:pPr marL="0" lvl="0" indent="0" algn="l">
              <a:spcBef>
                <a:spcPts val="0"/>
              </a:spcBef>
              <a:spcAft>
                <a:spcPts val="0"/>
              </a:spcAft>
              <a:buNone/>
              <a:defRPr/>
            </a:pPr>
            <a:r>
              <a:rPr lang="en-US" sz="1100" b="1" i="0" u="none" strike="noStrike" cap="none" spc="0">
                <a:solidFill>
                  <a:schemeClr val="tx1"/>
                </a:solidFill>
                <a:latin typeface="Arial"/>
                <a:ea typeface="Arial"/>
                <a:cs typeface="Arial"/>
              </a:rPr>
              <a:t>Cloud-based/Virtual Sandboxing:</a:t>
            </a:r>
            <a:r>
              <a:rPr lang="en-US" sz="1100" b="0" i="0" u="none" strike="noStrike" cap="none" spc="0">
                <a:solidFill>
                  <a:schemeClr val="tx1"/>
                </a:solidFill>
                <a:latin typeface="Arial"/>
                <a:ea typeface="Arial"/>
                <a:cs typeface="Arial"/>
              </a:rPr>
              <a:t> Offers the flexibility of testing and analyzing threats without relying on physical hardware resources. </a:t>
            </a:r>
            <a:r>
              <a:rPr lang="en-US" sz="1100" b="0" i="0" u="none" strike="noStrike" cap="none" spc="0">
                <a:solidFill>
                  <a:srgbClr val="111111"/>
                </a:solidFill>
                <a:latin typeface="Arial"/>
                <a:ea typeface="Arial"/>
                <a:cs typeface="Arial"/>
              </a:rPr>
              <a:t>Using virtualization technology, these sandboxes provide a completely isolated operating system environment in which you can run programs, watch their behavior, and analyze their performance without risking the host OS.</a:t>
            </a:r>
            <a:endParaRPr sz="1100" b="0" i="0" u="none" strike="noStrike" cap="none" spc="0">
              <a:solidFill>
                <a:schemeClr val="tx1"/>
              </a:solidFill>
              <a:latin typeface="Times New Roman"/>
              <a:cs typeface="Times New Roman"/>
            </a:endParaRPr>
          </a:p>
          <a:p>
            <a:pPr>
              <a:buClr>
                <a:schemeClr val="dk2"/>
              </a:buClr>
              <a:buSzPts val="1400"/>
              <a:buFont typeface="Arial"/>
              <a:buChar char="•"/>
              <a:defRPr/>
            </a:pP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r>
              <a:rPr lang="en-US" sz="1100" b="0" i="0" u="none" strike="noStrike" cap="none" spc="0">
                <a:solidFill>
                  <a:srgbClr val="111111"/>
                </a:solidFill>
                <a:latin typeface="Arial"/>
                <a:ea typeface="Arial"/>
                <a:cs typeface="Arial"/>
              </a:rPr>
              <a:t>Cloud providers offer sandbox environments where you can experiment with different cloud services. These sandboxes allow for the deployment and testing of applications in the cloud without incurring the costs or risks associated with a production environment.</a:t>
            </a: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r>
              <a:rPr lang="en-US" sz="1100" b="1" i="0" u="none" strike="noStrike" cap="none" spc="0">
                <a:solidFill>
                  <a:srgbClr val="000000"/>
                </a:solidFill>
                <a:latin typeface="Arial"/>
                <a:ea typeface="Arial"/>
                <a:cs typeface="Arial"/>
              </a:rPr>
              <a:t>Developer Sandboxing:</a:t>
            </a:r>
            <a:r>
              <a:rPr lang="en-US" sz="1100" b="0" i="0" u="none" strike="noStrike" cap="none" spc="0">
                <a:solidFill>
                  <a:srgbClr val="000000"/>
                </a:solidFill>
                <a:latin typeface="Arial"/>
                <a:ea typeface="Arial"/>
                <a:cs typeface="Arial"/>
              </a:rPr>
              <a:t> enables developers to write and test code in an isolated environment, preventing potential errors or untested code from impacting the live production environment. </a:t>
            </a:r>
            <a:r>
              <a:rPr lang="en-US" sz="1100" b="0" i="0" u="none" strike="noStrike" cap="none" spc="0">
                <a:solidFill>
                  <a:srgbClr val="111111"/>
                </a:solidFill>
                <a:latin typeface="Arial"/>
                <a:ea typeface="Arial"/>
                <a:cs typeface="Arial"/>
              </a:rPr>
              <a:t>They are a form of virtual environment or sometimes a full virtual machine where the software or applications under development can be securely tested.</a:t>
            </a: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r>
              <a:rPr lang="en-US" sz="1100" b="1" i="0" u="none" strike="noStrike" cap="none" spc="0">
                <a:solidFill>
                  <a:srgbClr val="111111"/>
                </a:solidFill>
                <a:latin typeface="Arial"/>
                <a:ea typeface="Arial"/>
                <a:cs typeface="Arial"/>
              </a:rPr>
              <a:t>S</a:t>
            </a:r>
            <a:r>
              <a:rPr lang="en-US" sz="1100" b="1" i="0" u="none" strike="noStrike" cap="none" spc="0">
                <a:solidFill>
                  <a:srgbClr val="000000"/>
                </a:solidFill>
                <a:latin typeface="Arial"/>
                <a:ea typeface="Arial"/>
                <a:cs typeface="Arial"/>
              </a:rPr>
              <a:t>ecurity Sandboxing:</a:t>
            </a:r>
            <a:r>
              <a:rPr lang="en-US" sz="1100" b="0" i="0" u="none" strike="noStrike" cap="none" spc="0">
                <a:solidFill>
                  <a:srgbClr val="000000"/>
                </a:solidFill>
                <a:latin typeface="Arial"/>
                <a:ea typeface="Arial"/>
                <a:cs typeface="Arial"/>
              </a:rPr>
              <a:t> </a:t>
            </a:r>
            <a:r>
              <a:rPr lang="en-US" sz="1100" b="0" i="0" u="none" strike="noStrike" cap="none" spc="0">
                <a:solidFill>
                  <a:schemeClr val="tx1"/>
                </a:solidFill>
                <a:latin typeface="Arial"/>
                <a:ea typeface="Arial"/>
                <a:cs typeface="Arial"/>
              </a:rPr>
              <a:t>Proactive strategy for identifying and addressing potential security risks. </a:t>
            </a:r>
            <a:endParaRPr sz="1100" b="0" i="0" u="none" strike="noStrike" cap="none" spc="0">
              <a:solidFill>
                <a:srgbClr val="000000"/>
              </a:solidFill>
              <a:latin typeface="Times New Roman"/>
              <a:cs typeface="Times New Roman"/>
            </a:endParaRPr>
          </a:p>
          <a:p>
            <a:pPr marL="0" lvl="0" indent="0" algn="l">
              <a:spcBef>
                <a:spcPts val="0"/>
              </a:spcBef>
              <a:spcAft>
                <a:spcPts val="0"/>
              </a:spcAft>
              <a:buNone/>
              <a:defRPr/>
            </a:pPr>
            <a:r>
              <a:rPr lang="en-US" sz="1100" b="0" i="0" u="none" strike="noStrike" cap="none" spc="0">
                <a:solidFill>
                  <a:srgbClr val="111111"/>
                </a:solidFill>
                <a:latin typeface="Arial"/>
                <a:ea typeface="Arial"/>
                <a:cs typeface="Arial"/>
              </a:rPr>
              <a:t>Often found in antivirus programs and intrusion prevention systems where potential malware can be executed harmlessly to analyze its behavior.</a:t>
            </a: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endParaRPr sz="1100" b="0" i="0" u="none" strike="noStrike" cap="none" spc="0">
              <a:solidFill>
                <a:srgbClr val="111111"/>
              </a:solidFill>
              <a:latin typeface="Times New Roman"/>
              <a:cs typeface="Times New Roman"/>
            </a:endParaRPr>
          </a:p>
          <a:p>
            <a:pPr marL="0" lvl="0" indent="0" algn="l">
              <a:spcBef>
                <a:spcPts val="0"/>
              </a:spcBef>
              <a:spcAft>
                <a:spcPts val="0"/>
              </a:spcAft>
              <a:buNone/>
              <a:defRPr/>
            </a:pPr>
            <a:r>
              <a:rPr lang="en-US" sz="1100" b="1" i="0" u="none" strike="noStrike" cap="none" spc="0">
                <a:solidFill>
                  <a:schemeClr val="tx1"/>
                </a:solidFill>
                <a:latin typeface="Arial"/>
                <a:ea typeface="Arial"/>
                <a:cs typeface="Arial"/>
              </a:rPr>
              <a:t>Network sandboxing:</a:t>
            </a:r>
            <a:r>
              <a:rPr lang="en-US" sz="1100" b="0" i="0" u="none" strike="noStrike" cap="none" spc="0">
                <a:solidFill>
                  <a:schemeClr val="tx1"/>
                </a:solidFill>
                <a:latin typeface="Arial"/>
                <a:ea typeface="Arial"/>
                <a:cs typeface="Arial"/>
              </a:rPr>
              <a:t> Helps</a:t>
            </a:r>
            <a:r>
              <a:rPr lang="en-US" sz="1100" b="0" i="0" u="none" strike="noStrike" cap="none" spc="0">
                <a:solidFill>
                  <a:srgbClr val="000000"/>
                </a:solidFill>
                <a:latin typeface="Arial"/>
                <a:ea typeface="Arial"/>
                <a:cs typeface="Arial"/>
              </a:rPr>
              <a:t> conduct advanced malware analysis by allowing suspicious files to execute in a segregated environment that simulates a real end-user operating system. </a:t>
            </a:r>
            <a:r>
              <a:rPr lang="en-US" sz="1100" b="0" i="0" u="none" strike="noStrike" cap="none" spc="0">
                <a:solidFill>
                  <a:schemeClr val="tx1"/>
                </a:solidFill>
                <a:latin typeface="Arial"/>
                <a:ea typeface="Arial"/>
                <a:cs typeface="Arial"/>
              </a:rPr>
              <a:t>Network sandboxes monitor network traffic for suspicious objects and automatically submit them to the sandbox environment, where they are analyzed and assigned malware probability scores and severity ratings. Sandboxing technology has been used for years by malware researchers at security companies and even in some large enterprises that are highly security conscious. </a:t>
            </a:r>
            <a:endParaRPr sz="1100" b="0" i="0" u="none" strike="noStrike" cap="none" spc="0">
              <a:solidFill>
                <a:schemeClr val="tx1"/>
              </a:solidFill>
              <a:latin typeface="Times New Roman"/>
              <a:cs typeface="Times New Roman"/>
            </a:endParaRPr>
          </a:p>
          <a:p>
            <a:pPr marL="0" lvl="0" indent="0" algn="l">
              <a:spcBef>
                <a:spcPts val="0"/>
              </a:spcBef>
              <a:spcAft>
                <a:spcPts val="0"/>
              </a:spcAft>
              <a:buNone/>
              <a:defRPr/>
            </a:pPr>
            <a:endParaRPr sz="1100" b="0" i="0" u="none" strike="noStrike" cap="none" spc="0">
              <a:solidFill>
                <a:schemeClr val="tx1"/>
              </a:solidFill>
              <a:latin typeface="Times New Roman"/>
              <a:cs typeface="Times New Roman"/>
            </a:endParaRPr>
          </a:p>
          <a:p>
            <a:pPr marL="0" lvl="0" indent="0" algn="l">
              <a:spcBef>
                <a:spcPts val="0"/>
              </a:spcBef>
              <a:spcAft>
                <a:spcPts val="0"/>
              </a:spcAft>
              <a:buNone/>
              <a:defRPr/>
            </a:pPr>
            <a:r>
              <a:rPr lang="en-US" sz="1100" b="0" i="0" u="none" strike="noStrike" cap="none" spc="0">
                <a:solidFill>
                  <a:srgbClr val="000000"/>
                </a:solidFill>
                <a:latin typeface="Arial"/>
                <a:ea typeface="Arial"/>
                <a:cs typeface="Arial"/>
              </a:rPr>
              <a:t>In this presentation, we will focus on Network sandbox</a:t>
            </a:r>
            <a:endParaRPr lang="en-US" sz="1100" b="0" i="0" u="none" strike="noStrike" cap="none" spc="0">
              <a:solidFill>
                <a:srgbClr val="000000"/>
              </a:solidFill>
              <a:latin typeface="Times New Roman"/>
              <a:cs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61121821" name="Slide Image Placeholder 1"/>
          <p:cNvSpPr>
            <a:spLocks noGrp="1" noRot="1" noChangeAspect="1"/>
          </p:cNvSpPr>
          <p:nvPr>
            <p:ph type="sldImg"/>
          </p:nvPr>
        </p:nvSpPr>
        <p:spPr bwMode="auto">
          <a:xfrm>
            <a:off x="381000" y="685800"/>
            <a:ext cx="6096000" cy="3429000"/>
          </a:xfrm>
        </p:spPr>
      </p:sp>
      <p:sp>
        <p:nvSpPr>
          <p:cNvPr id="1557909214" name="Notes Placeholder 2"/>
          <p:cNvSpPr>
            <a:spLocks noGrp="1"/>
          </p:cNvSpPr>
          <p:nvPr>
            <p:ph type="body" idx="1"/>
          </p:nvPr>
        </p:nvSpPr>
        <p:spPr bwMode="auto"/>
        <p:txBody>
          <a:bodyPr/>
          <a:lstStyle/>
          <a:p>
            <a:pPr>
              <a:defRPr/>
            </a:pPr>
            <a:endParaRPr/>
          </a:p>
        </p:txBody>
      </p:sp>
      <p:sp>
        <p:nvSpPr>
          <p:cNvPr id="543463848" name="Slide Number Placeholder 3"/>
          <p:cNvSpPr>
            <a:spLocks noGrp="1"/>
          </p:cNvSpPr>
          <p:nvPr>
            <p:ph type="sldNum" sz="quarter" idx="10"/>
          </p:nvPr>
        </p:nvSpPr>
        <p:spPr bwMode="auto"/>
        <p:txBody>
          <a:bodyPr/>
          <a:lstStyle/>
          <a:p>
            <a:pPr>
              <a:defRPr/>
            </a:pPr>
            <a:fld id="{50C75E9F-32F6-9E9B-ACFA-B212DE65589A}"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100" b="0" i="0" u="none" strike="noStrike" cap="none" spc="0">
                <a:solidFill>
                  <a:srgbClr val="000000"/>
                </a:solidFill>
                <a:latin typeface="Arial"/>
                <a:ea typeface="Arial"/>
                <a:cs typeface="Arial"/>
              </a:rPr>
              <a:t>Assess the execution environment to identify if it is a Sandbox, enabling the malware to adjust its behavior accordingly.</a:t>
            </a:r>
            <a:endParaRPr/>
          </a:p>
        </p:txBody>
      </p:sp>
      <p:sp>
        <p:nvSpPr>
          <p:cNvPr id="4" name="Slide Number Placeholder 3"/>
          <p:cNvSpPr>
            <a:spLocks noGrp="1"/>
          </p:cNvSpPr>
          <p:nvPr>
            <p:ph type="sldNum" sz="quarter" idx="10"/>
          </p:nvPr>
        </p:nvSpPr>
        <p:spPr bwMode="auto"/>
        <p:txBody>
          <a:bodyPr/>
          <a:lstStyle/>
          <a:p>
            <a:pPr>
              <a:defRPr/>
            </a:pPr>
            <a:fld id="{067D27B1-705C-5DC8-7F04-D4FA68D5B3A3}"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F0E96E-46D3-3393-A658-130838534433}"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29793391" name="Slide Image Placeholder 1"/>
          <p:cNvSpPr>
            <a:spLocks noGrp="1" noRot="1" noChangeAspect="1"/>
          </p:cNvSpPr>
          <p:nvPr>
            <p:ph type="sldImg"/>
          </p:nvPr>
        </p:nvSpPr>
        <p:spPr bwMode="auto">
          <a:xfrm>
            <a:off x="381000" y="685800"/>
            <a:ext cx="6096000" cy="3429000"/>
          </a:xfrm>
        </p:spPr>
      </p:sp>
      <p:sp>
        <p:nvSpPr>
          <p:cNvPr id="1587532683" name="Notes Placeholder 2"/>
          <p:cNvSpPr>
            <a:spLocks noGrp="1"/>
          </p:cNvSpPr>
          <p:nvPr>
            <p:ph type="body" idx="1"/>
          </p:nvPr>
        </p:nvSpPr>
        <p:spPr bwMode="auto"/>
        <p:txBody>
          <a:bodyPr/>
          <a:lstStyle/>
          <a:p>
            <a:pPr>
              <a:defRPr/>
            </a:pPr>
            <a:endParaRPr/>
          </a:p>
        </p:txBody>
      </p:sp>
      <p:sp>
        <p:nvSpPr>
          <p:cNvPr id="1960996833" name="Slide Number Placeholder 3"/>
          <p:cNvSpPr>
            <a:spLocks noGrp="1"/>
          </p:cNvSpPr>
          <p:nvPr>
            <p:ph type="sldNum" sz="quarter" idx="10"/>
          </p:nvPr>
        </p:nvSpPr>
        <p:spPr bwMode="auto"/>
        <p:txBody>
          <a:bodyPr/>
          <a:lstStyle/>
          <a:p>
            <a:pPr>
              <a:defRPr/>
            </a:pPr>
            <a:fld id="{C30D2D9E-E803-D99A-A46A-37618F95DC93}"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9ABB9A-F775-6AE0-2F5F-88CA283E4043}"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buSzPts val="1100"/>
              <a:buFont typeface="Arial"/>
              <a:buChar char="•"/>
              <a:defRPr/>
            </a:pPr>
            <a:r>
              <a:rPr lang="en-US" sz="1100" b="0" i="0" u="none" strike="noStrike" cap="none" spc="0">
                <a:solidFill>
                  <a:srgbClr val="000000"/>
                </a:solidFill>
                <a:latin typeface="Arial"/>
                <a:ea typeface="Arial"/>
                <a:cs typeface="Arial"/>
              </a:rPr>
              <a:t>Differentiate between real and virtual environments by assessing physical hardware attributes.</a:t>
            </a:r>
            <a:endParaRPr sz="1100"/>
          </a:p>
          <a:p>
            <a:pPr marL="139699" indent="0">
              <a:buNone/>
              <a:defRPr/>
            </a:pPr>
            <a:endParaRPr sz="1100" b="1" u="sng">
              <a:latin typeface="Arial"/>
            </a:endParaRPr>
          </a:p>
          <a:p>
            <a:pPr>
              <a:defRPr/>
            </a:pPr>
            <a:endParaRPr/>
          </a:p>
        </p:txBody>
      </p:sp>
      <p:sp>
        <p:nvSpPr>
          <p:cNvPr id="4" name="Slide Number Placeholder 3"/>
          <p:cNvSpPr>
            <a:spLocks noGrp="1"/>
          </p:cNvSpPr>
          <p:nvPr>
            <p:ph type="sldNum" sz="quarter" idx="10"/>
          </p:nvPr>
        </p:nvSpPr>
        <p:spPr bwMode="auto"/>
        <p:txBody>
          <a:bodyPr/>
          <a:lstStyle/>
          <a:p>
            <a:pPr>
              <a:defRPr/>
            </a:pPr>
            <a:fld id="{12F57308-9860-34BB-D073-DF35F3ED3AE6}"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9E9EFF-5B02-93D5-C919-9BA7FE0C10E5}"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100" b="0" i="0" u="none" strike="noStrike" cap="none" spc="0">
                <a:solidFill>
                  <a:srgbClr val="000000"/>
                </a:solidFill>
                <a:latin typeface="Arial"/>
                <a:ea typeface="Arial"/>
                <a:cs typeface="Arial"/>
              </a:rPr>
              <a:t>The goal is to assess the execution environment of malware to determine if it is running in a Sandbox (often used for analysis) or a legitimate target. This can inform decisions on how to proceed with malicious activities.</a:t>
            </a:r>
            <a:endParaRPr/>
          </a:p>
        </p:txBody>
      </p:sp>
      <p:sp>
        <p:nvSpPr>
          <p:cNvPr id="4" name="Slide Number Placeholder 3"/>
          <p:cNvSpPr>
            <a:spLocks noGrp="1"/>
          </p:cNvSpPr>
          <p:nvPr>
            <p:ph type="sldNum" sz="quarter" idx="10"/>
          </p:nvPr>
        </p:nvSpPr>
        <p:spPr bwMode="auto"/>
        <p:txBody>
          <a:bodyPr/>
          <a:lstStyle/>
          <a:p>
            <a:pPr>
              <a:defRPr/>
            </a:pPr>
            <a:fld id="{FEF2423B-98AA-C008-0F83-311DA3501669}"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3A593F4-1BA9-05F4-7446-927DBC6C1295}" type="slidenum">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49533477" name="Slide Image Placeholder 1"/>
          <p:cNvSpPr>
            <a:spLocks noGrp="1" noRot="1" noChangeAspect="1"/>
          </p:cNvSpPr>
          <p:nvPr>
            <p:ph type="sldImg"/>
          </p:nvPr>
        </p:nvSpPr>
        <p:spPr bwMode="auto">
          <a:xfrm>
            <a:off x="381000" y="685800"/>
            <a:ext cx="6096000" cy="3429000"/>
          </a:xfrm>
        </p:spPr>
      </p:sp>
      <p:sp>
        <p:nvSpPr>
          <p:cNvPr id="11586443" name="Notes Placeholder 2"/>
          <p:cNvSpPr>
            <a:spLocks noGrp="1"/>
          </p:cNvSpPr>
          <p:nvPr>
            <p:ph type="body" idx="1"/>
          </p:nvPr>
        </p:nvSpPr>
        <p:spPr bwMode="auto"/>
        <p:txBody>
          <a:bodyPr/>
          <a:lstStyle/>
          <a:p>
            <a:pPr marL="158749" indent="0">
              <a:buSzPts val="1100"/>
              <a:buNone/>
              <a:defRPr/>
            </a:pPr>
            <a:r>
              <a:rPr lang="en-US" sz="1100" b="0" i="0" u="none" strike="noStrike" cap="none" spc="0">
                <a:solidFill>
                  <a:srgbClr val="000000"/>
                </a:solidFill>
                <a:latin typeface="Arial"/>
                <a:ea typeface="Arial"/>
                <a:cs typeface="Arial"/>
              </a:rPr>
              <a:t>3 common types of sandbox detection methods based on time:</a:t>
            </a:r>
            <a:endParaRPr lang="en-US" sz="1100" b="0" i="0" u="none" strike="noStrike" cap="none" spc="0">
              <a:solidFill>
                <a:srgbClr val="000000"/>
              </a:solidFill>
              <a:latin typeface="Times New Roman"/>
              <a:cs typeface="Times New Roman"/>
            </a:endParaRPr>
          </a:p>
          <a:p>
            <a:pPr>
              <a:buSzPts val="1100"/>
              <a:buFont typeface="Wingdings"/>
              <a:buChar char="§"/>
              <a:defRPr/>
            </a:pPr>
            <a:r>
              <a:rPr sz="1100" b="1" i="0" u="none">
                <a:solidFill>
                  <a:srgbClr val="000000"/>
                </a:solidFill>
                <a:latin typeface="Arial"/>
                <a:ea typeface="Arial"/>
                <a:cs typeface="Arial"/>
              </a:rPr>
              <a:t>Extended Sleep</a:t>
            </a:r>
            <a:r>
              <a:rPr sz="1100" b="0" i="0" u="none">
                <a:solidFill>
                  <a:srgbClr val="000000"/>
                </a:solidFill>
                <a:latin typeface="Arial"/>
                <a:ea typeface="Arial"/>
                <a:cs typeface="Arial"/>
              </a:rPr>
              <a:t>: Malware that uses extended sleep can effectively remain dormant and exit the sandbox before executing its payload.</a:t>
            </a:r>
            <a:endParaRPr sz="1100">
              <a:latin typeface="Arial"/>
              <a:cs typeface="Arial"/>
            </a:endParaRPr>
          </a:p>
          <a:p>
            <a:pPr>
              <a:buSzPts val="1100"/>
              <a:buFont typeface="Wingdings"/>
              <a:buChar char="§"/>
              <a:defRPr/>
            </a:pPr>
            <a:r>
              <a:rPr sz="1100" b="1" i="0" u="none">
                <a:solidFill>
                  <a:srgbClr val="000000"/>
                </a:solidFill>
                <a:latin typeface="Arial"/>
                <a:ea typeface="Arial"/>
                <a:cs typeface="Arial"/>
              </a:rPr>
              <a:t>Logic Bomb</a:t>
            </a:r>
            <a:r>
              <a:rPr sz="1100" b="0" i="0" u="none">
                <a:solidFill>
                  <a:srgbClr val="000000"/>
                </a:solidFill>
                <a:latin typeface="Arial"/>
                <a:ea typeface="Arial"/>
                <a:cs typeface="Arial"/>
              </a:rPr>
              <a:t>: Some malware is programmed to activate on a specific date and time, allowing it to evade detection during sandbox analysis.</a:t>
            </a:r>
            <a:endParaRPr sz="1100">
              <a:latin typeface="Arial"/>
              <a:cs typeface="Arial"/>
            </a:endParaRPr>
          </a:p>
          <a:p>
            <a:pPr>
              <a:buSzPts val="1100"/>
              <a:buFont typeface="Wingdings"/>
              <a:buChar char="§"/>
              <a:defRPr/>
            </a:pPr>
            <a:r>
              <a:rPr sz="1100" b="1" i="0" u="none">
                <a:solidFill>
                  <a:srgbClr val="000000"/>
                </a:solidFill>
                <a:latin typeface="Arial"/>
                <a:ea typeface="Arial"/>
                <a:cs typeface="Arial"/>
              </a:rPr>
              <a:t>Stalling Code</a:t>
            </a:r>
            <a:r>
              <a:rPr sz="1100" b="0" i="0" u="none">
                <a:solidFill>
                  <a:srgbClr val="000000"/>
                </a:solidFill>
                <a:latin typeface="Arial"/>
                <a:ea typeface="Arial"/>
                <a:cs typeface="Arial"/>
              </a:rPr>
              <a:t>: Malware may include code that consumes unnecessary CPU cycles, delaying the execution of its malicious actions until after the sandbox has completed its testing.</a:t>
            </a:r>
            <a:endParaRPr sz="1100">
              <a:latin typeface="Arial"/>
              <a:cs typeface="Arial"/>
            </a:endParaRPr>
          </a:p>
          <a:p>
            <a:pPr>
              <a:buSzPts val="1100"/>
              <a:buFont typeface="Wingdings"/>
              <a:buChar char="§"/>
              <a:defRPr/>
            </a:pPr>
            <a:endParaRPr/>
          </a:p>
        </p:txBody>
      </p:sp>
      <p:sp>
        <p:nvSpPr>
          <p:cNvPr id="245139935" name="Slide Number Placeholder 3"/>
          <p:cNvSpPr>
            <a:spLocks noGrp="1"/>
          </p:cNvSpPr>
          <p:nvPr>
            <p:ph type="sldNum" sz="quarter" idx="10"/>
          </p:nvPr>
        </p:nvSpPr>
        <p:spPr bwMode="auto"/>
        <p:txBody>
          <a:bodyPr/>
          <a:lstStyle/>
          <a:p>
            <a:pPr>
              <a:defRPr/>
            </a:pPr>
            <a:fld id="{F8832184-0641-30A5-D39D-3D548F1E46E3}" type="slidenum">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69666814" name="Slide Image Placeholder 1"/>
          <p:cNvSpPr>
            <a:spLocks noGrp="1" noRot="1" noChangeAspect="1"/>
          </p:cNvSpPr>
          <p:nvPr>
            <p:ph type="sldImg"/>
          </p:nvPr>
        </p:nvSpPr>
        <p:spPr bwMode="auto">
          <a:xfrm>
            <a:off x="381000" y="685800"/>
            <a:ext cx="6096000" cy="3429000"/>
          </a:xfrm>
        </p:spPr>
      </p:sp>
      <p:sp>
        <p:nvSpPr>
          <p:cNvPr id="1464674205" name="Notes Placeholder 2"/>
          <p:cNvSpPr>
            <a:spLocks noGrp="1"/>
          </p:cNvSpPr>
          <p:nvPr>
            <p:ph type="body" idx="1"/>
          </p:nvPr>
        </p:nvSpPr>
        <p:spPr bwMode="auto"/>
        <p:txBody>
          <a:bodyPr/>
          <a:lstStyle/>
          <a:p>
            <a:pPr>
              <a:defRPr/>
            </a:pPr>
            <a:r>
              <a:t>Without sandbox, an environment is prone to various attacks and these problems can be addressed thru sandboxing.</a:t>
            </a:r>
          </a:p>
        </p:txBody>
      </p:sp>
      <p:sp>
        <p:nvSpPr>
          <p:cNvPr id="1219821042" name="Slide Number Placeholder 3"/>
          <p:cNvSpPr>
            <a:spLocks noGrp="1"/>
          </p:cNvSpPr>
          <p:nvPr>
            <p:ph type="sldNum" sz="quarter" idx="10"/>
          </p:nvPr>
        </p:nvSpPr>
        <p:spPr bwMode="auto"/>
        <p:txBody>
          <a:bodyPr/>
          <a:lstStyle/>
          <a:p>
            <a:pPr>
              <a:defRPr/>
            </a:pPr>
            <a:fld id="{63B91ED6-2048-D3E3-8658-C4ECA5E0F58E}" type="slidenum">
              <a:r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34902577" name="Slide Image Placeholder 1"/>
          <p:cNvSpPr>
            <a:spLocks noGrp="1" noRot="1" noChangeAspect="1"/>
          </p:cNvSpPr>
          <p:nvPr>
            <p:ph type="sldImg"/>
          </p:nvPr>
        </p:nvSpPr>
        <p:spPr bwMode="auto">
          <a:xfrm>
            <a:off x="381000" y="685800"/>
            <a:ext cx="6096000" cy="3429000"/>
          </a:xfrm>
        </p:spPr>
      </p:sp>
      <p:sp>
        <p:nvSpPr>
          <p:cNvPr id="1566370997" name="Notes Placeholder 2"/>
          <p:cNvSpPr>
            <a:spLocks noGrp="1"/>
          </p:cNvSpPr>
          <p:nvPr>
            <p:ph type="body" idx="1"/>
          </p:nvPr>
        </p:nvSpPr>
        <p:spPr bwMode="auto"/>
        <p:txBody>
          <a:bodyPr/>
          <a:lstStyle/>
          <a:p>
            <a:pPr>
              <a:defRPr/>
            </a:pPr>
            <a:endParaRPr/>
          </a:p>
        </p:txBody>
      </p:sp>
      <p:sp>
        <p:nvSpPr>
          <p:cNvPr id="224305562" name="Slide Number Placeholder 3"/>
          <p:cNvSpPr>
            <a:spLocks noGrp="1"/>
          </p:cNvSpPr>
          <p:nvPr>
            <p:ph type="sldNum" sz="quarter" idx="10"/>
          </p:nvPr>
        </p:nvSpPr>
        <p:spPr bwMode="auto"/>
        <p:txBody>
          <a:bodyPr/>
          <a:lstStyle/>
          <a:p>
            <a:pPr>
              <a:defRPr/>
            </a:pPr>
            <a:fld id="{D7BC78FB-65FF-523F-4E56-779B03743A41}" type="slidenum">
              <a:r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68174267" name="Slide Image Placeholder 1"/>
          <p:cNvSpPr>
            <a:spLocks noGrp="1" noRot="1" noChangeAspect="1"/>
          </p:cNvSpPr>
          <p:nvPr>
            <p:ph type="sldImg"/>
          </p:nvPr>
        </p:nvSpPr>
        <p:spPr bwMode="auto">
          <a:xfrm>
            <a:off x="381000" y="685800"/>
            <a:ext cx="6096000" cy="3429000"/>
          </a:xfrm>
        </p:spPr>
      </p:sp>
      <p:sp>
        <p:nvSpPr>
          <p:cNvPr id="2117380673" name="Notes Placeholder 2"/>
          <p:cNvSpPr>
            <a:spLocks noGrp="1"/>
          </p:cNvSpPr>
          <p:nvPr>
            <p:ph type="body" idx="1"/>
          </p:nvPr>
        </p:nvSpPr>
        <p:spPr bwMode="auto"/>
        <p:txBody>
          <a:bodyPr/>
          <a:lstStyle/>
          <a:p>
            <a:pPr>
              <a:defRPr/>
            </a:pPr>
            <a:r>
              <a:rPr b="1" dirty="0"/>
              <a:t>Fast flux: </a:t>
            </a:r>
            <a:r>
              <a:rPr sz="1100" b="0" i="0" u="none" dirty="0">
                <a:solidFill>
                  <a:srgbClr val="000000"/>
                </a:solidFill>
                <a:latin typeface="Arial"/>
                <a:ea typeface="Arial"/>
                <a:cs typeface="Arial"/>
              </a:rPr>
              <a:t>This technique involves altering DNS names and IP addresses, commonly used by botnets to hide phishing and malware delivery addresses. By doing so, malware can evade the blacklists that security solutions compile for known malicious websites.</a:t>
            </a:r>
            <a:endParaRPr dirty="0"/>
          </a:p>
          <a:p>
            <a:pPr>
              <a:defRPr/>
            </a:pPr>
            <a:r>
              <a:rPr sz="1100" b="1" i="0" u="none" dirty="0">
                <a:solidFill>
                  <a:srgbClr val="000000"/>
                </a:solidFill>
                <a:latin typeface="Arial"/>
                <a:ea typeface="Arial"/>
                <a:cs typeface="Arial"/>
              </a:rPr>
              <a:t>Data encryption: </a:t>
            </a:r>
            <a:r>
              <a:rPr sz="1100" b="0" i="0" u="none" dirty="0">
                <a:solidFill>
                  <a:srgbClr val="000000"/>
                </a:solidFill>
                <a:latin typeface="Arial"/>
                <a:ea typeface="Arial"/>
                <a:cs typeface="Arial"/>
              </a:rPr>
              <a:t>Some malware can also encrypt</a:t>
            </a:r>
            <a:r>
              <a:rPr sz="1100" b="1" i="0" u="none" dirty="0">
                <a:solidFill>
                  <a:srgbClr val="000000"/>
                </a:solidFill>
                <a:latin typeface="Arial"/>
                <a:ea typeface="Arial"/>
                <a:cs typeface="Arial"/>
              </a:rPr>
              <a:t> </a:t>
            </a:r>
            <a:r>
              <a:rPr sz="1100" b="0" i="0" u="none" dirty="0">
                <a:solidFill>
                  <a:srgbClr val="000000"/>
                </a:solidFill>
                <a:latin typeface="Arial"/>
                <a:ea typeface="Arial"/>
                <a:cs typeface="Arial"/>
              </a:rPr>
              <a:t>API calls so that traditional malware sandboxes can’t read them. An example it the Trojan </a:t>
            </a:r>
            <a:r>
              <a:rPr sz="1100" b="0" i="0" u="none" dirty="0" err="1">
                <a:solidFill>
                  <a:srgbClr val="000000"/>
                </a:solidFill>
                <a:latin typeface="Arial"/>
                <a:ea typeface="Arial"/>
                <a:cs typeface="Arial"/>
              </a:rPr>
              <a:t>Dridex</a:t>
            </a:r>
            <a:r>
              <a:rPr sz="1100" b="0" i="0" u="none" dirty="0">
                <a:solidFill>
                  <a:srgbClr val="000000"/>
                </a:solidFill>
                <a:latin typeface="Arial"/>
                <a:ea typeface="Arial"/>
                <a:cs typeface="Arial"/>
              </a:rPr>
              <a:t>.</a:t>
            </a:r>
            <a:endParaRPr b="0" dirty="0"/>
          </a:p>
        </p:txBody>
      </p:sp>
      <p:sp>
        <p:nvSpPr>
          <p:cNvPr id="4918233" name="Slide Number Placeholder 3"/>
          <p:cNvSpPr>
            <a:spLocks noGrp="1"/>
          </p:cNvSpPr>
          <p:nvPr>
            <p:ph type="sldNum" sz="quarter" idx="10"/>
          </p:nvPr>
        </p:nvSpPr>
        <p:spPr bwMode="auto"/>
        <p:txBody>
          <a:bodyPr/>
          <a:lstStyle/>
          <a:p>
            <a:pPr>
              <a:defRPr/>
            </a:pPr>
            <a:fld id="{99506E44-53B9-A483-1912-C454F6E08114}" type="slidenum">
              <a:r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8088528" name="Slide Image Placeholder 1"/>
          <p:cNvSpPr>
            <a:spLocks noGrp="1" noRot="1" noChangeAspect="1"/>
          </p:cNvSpPr>
          <p:nvPr>
            <p:ph type="sldImg"/>
          </p:nvPr>
        </p:nvSpPr>
        <p:spPr bwMode="auto">
          <a:xfrm>
            <a:off x="381000" y="685800"/>
            <a:ext cx="6096000" cy="3429000"/>
          </a:xfrm>
        </p:spPr>
      </p:sp>
      <p:sp>
        <p:nvSpPr>
          <p:cNvPr id="81156191" name="Notes Placeholder 2"/>
          <p:cNvSpPr>
            <a:spLocks noGrp="1"/>
          </p:cNvSpPr>
          <p:nvPr>
            <p:ph type="body" idx="1"/>
          </p:nvPr>
        </p:nvSpPr>
        <p:spPr bwMode="auto"/>
        <p:txBody>
          <a:bodyPr/>
          <a:lstStyle/>
          <a:p>
            <a:pPr>
              <a:defRPr/>
            </a:pPr>
            <a:r>
              <a:rPr sz="1100" b="0" i="0" u="none">
                <a:solidFill>
                  <a:srgbClr val="000000"/>
                </a:solidFill>
                <a:latin typeface="Arial"/>
                <a:ea typeface="Arial"/>
                <a:cs typeface="Arial"/>
              </a:rPr>
              <a:t>Heuristics - refer to techniques used to identify potentially malicious software or activities based on patterns, behaviors, or characteristics rather than relying solely on known signatures. Heuristics can be effective in catching new or modified threats that haven’t yet been cataloged in signature databases, making them a valuable tool in cybersecurity. However, they can also lead to false positives, where legitimate software is mistakenly identified as malicious.</a:t>
            </a:r>
            <a:endParaRPr/>
          </a:p>
        </p:txBody>
      </p:sp>
      <p:sp>
        <p:nvSpPr>
          <p:cNvPr id="1251846861" name="Slide Number Placeholder 3"/>
          <p:cNvSpPr>
            <a:spLocks noGrp="1"/>
          </p:cNvSpPr>
          <p:nvPr>
            <p:ph type="sldNum" sz="quarter" idx="10"/>
          </p:nvPr>
        </p:nvSpPr>
        <p:spPr bwMode="auto"/>
        <p:txBody>
          <a:bodyPr/>
          <a:lstStyle/>
          <a:p>
            <a:pPr>
              <a:defRPr/>
            </a:pPr>
            <a:fld id="{FE46DD3F-1F7B-B683-F24D-AE69E4C6652B}" type="slidenum">
              <a:r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100" b="0" i="0" u="none" strike="noStrike" cap="none" spc="0">
                <a:solidFill>
                  <a:srgbClr val="000000"/>
                </a:solidFill>
                <a:latin typeface="Arial"/>
                <a:ea typeface="Arial"/>
                <a:cs typeface="Arial"/>
              </a:rPr>
              <a:t>Obscure malware activities from detection by sandboxes and security monitoring tools.</a:t>
            </a:r>
            <a:endParaRPr/>
          </a:p>
        </p:txBody>
      </p:sp>
      <p:sp>
        <p:nvSpPr>
          <p:cNvPr id="4" name="Slide Number Placeholder 3"/>
          <p:cNvSpPr>
            <a:spLocks noGrp="1"/>
          </p:cNvSpPr>
          <p:nvPr>
            <p:ph type="sldNum" sz="quarter" idx="10"/>
          </p:nvPr>
        </p:nvSpPr>
        <p:spPr bwMode="auto"/>
        <p:txBody>
          <a:bodyPr/>
          <a:lstStyle/>
          <a:p>
            <a:pPr>
              <a:defRPr/>
            </a:pPr>
            <a:fld id="{629DD7CF-1015-9A04-1606-8415D27D5ADA}" type="slidenum">
              <a:r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45D96B8-5EB1-188B-708D-CBFF7C127325}" type="slidenum">
              <a:r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99603494" name="Slide Image Placeholder 1"/>
          <p:cNvSpPr>
            <a:spLocks noGrp="1" noRot="1" noChangeAspect="1"/>
          </p:cNvSpPr>
          <p:nvPr>
            <p:ph type="sldImg"/>
          </p:nvPr>
        </p:nvSpPr>
        <p:spPr bwMode="auto">
          <a:xfrm>
            <a:off x="381000" y="685800"/>
            <a:ext cx="6096000" cy="3429000"/>
          </a:xfrm>
        </p:spPr>
      </p:sp>
      <p:sp>
        <p:nvSpPr>
          <p:cNvPr id="554689453" name="Notes Placeholder 2"/>
          <p:cNvSpPr>
            <a:spLocks noGrp="1"/>
          </p:cNvSpPr>
          <p:nvPr>
            <p:ph type="body" idx="1"/>
          </p:nvPr>
        </p:nvSpPr>
        <p:spPr bwMode="auto"/>
        <p:txBody>
          <a:bodyPr/>
          <a:lstStyle/>
          <a:p>
            <a:pPr marL="158749" indent="0">
              <a:buSzPts val="1100"/>
              <a:buNone/>
              <a:defRPr/>
            </a:pPr>
            <a:r>
              <a:t>With all the limitation presented in each evasion techniques, sandboxes can be improved and implement security solutions to address sandbox evasion.</a:t>
            </a:r>
          </a:p>
          <a:p>
            <a:pPr>
              <a:defRPr/>
            </a:pPr>
            <a:r>
              <a:rPr sz="1100" b="1" i="0" u="none">
                <a:solidFill>
                  <a:srgbClr val="000000"/>
                </a:solidFill>
                <a:latin typeface="Arial"/>
                <a:ea typeface="Arial"/>
                <a:cs typeface="Arial"/>
              </a:rPr>
              <a:t>Simulate a Real Environment</a:t>
            </a:r>
            <a:r>
              <a:rPr sz="1100" b="0" i="0" u="none">
                <a:solidFill>
                  <a:srgbClr val="000000"/>
                </a:solidFill>
                <a:latin typeface="Arial"/>
                <a:ea typeface="Arial"/>
                <a:cs typeface="Arial"/>
              </a:rPr>
              <a:t>: Use hardware information and dynamic analysis to mimic a real user environment, as modern malware can detect virtual machines. Adjusting sleep duration and analysis time can enhance detection, though it requires more time.</a:t>
            </a:r>
            <a:endParaRPr sz="1100">
              <a:latin typeface="Arial"/>
              <a:cs typeface="Arial"/>
            </a:endParaRPr>
          </a:p>
          <a:p>
            <a:pPr>
              <a:defRPr/>
            </a:pPr>
            <a:r>
              <a:rPr sz="1100" b="1" i="0" u="none">
                <a:solidFill>
                  <a:srgbClr val="000000"/>
                </a:solidFill>
                <a:latin typeface="Arial"/>
                <a:ea typeface="Arial"/>
                <a:cs typeface="Arial"/>
              </a:rPr>
              <a:t>Combine Static and Dynamic Analysis</a:t>
            </a:r>
            <a:r>
              <a:rPr sz="1100" b="0" i="0" u="none">
                <a:solidFill>
                  <a:srgbClr val="000000"/>
                </a:solidFill>
                <a:latin typeface="Arial"/>
                <a:ea typeface="Arial"/>
                <a:cs typeface="Arial"/>
              </a:rPr>
              <a:t>: Utilize both dynamic analysis (behavioral observation) and static analysis (code examination) to catch malware that uses evasion techniques, like delaying execution. Relying solely on one method is insufficient.</a:t>
            </a:r>
            <a:endParaRPr sz="1100">
              <a:latin typeface="Arial"/>
              <a:cs typeface="Arial"/>
            </a:endParaRPr>
          </a:p>
          <a:p>
            <a:pPr>
              <a:defRPr/>
            </a:pPr>
            <a:r>
              <a:rPr sz="1100" b="1" i="0" u="none">
                <a:solidFill>
                  <a:srgbClr val="000000"/>
                </a:solidFill>
                <a:latin typeface="Arial"/>
                <a:ea typeface="Arial"/>
                <a:cs typeface="Arial"/>
              </a:rPr>
              <a:t>Implement Artificial Intelligence</a:t>
            </a:r>
            <a:r>
              <a:rPr sz="1100" b="0" i="0" u="none">
                <a:solidFill>
                  <a:srgbClr val="000000"/>
                </a:solidFill>
                <a:latin typeface="Arial"/>
                <a:ea typeface="Arial"/>
                <a:cs typeface="Arial"/>
              </a:rPr>
              <a:t>: AI can enhance sandboxing by simulating user behavior and identifying zero-day threats, adapting to new evasion techniques, and analyzing file behavior.</a:t>
            </a:r>
            <a:endParaRPr sz="1100">
              <a:latin typeface="Arial"/>
              <a:cs typeface="Arial"/>
            </a:endParaRPr>
          </a:p>
          <a:p>
            <a:pPr>
              <a:defRPr/>
            </a:pPr>
            <a:r>
              <a:rPr sz="1100" b="1" i="0" u="none">
                <a:solidFill>
                  <a:srgbClr val="000000"/>
                </a:solidFill>
                <a:latin typeface="Arial"/>
                <a:ea typeface="Arial"/>
                <a:cs typeface="Arial"/>
              </a:rPr>
              <a:t>Analyze File Signatures</a:t>
            </a:r>
            <a:r>
              <a:rPr sz="1100" b="0" i="0" u="none">
                <a:solidFill>
                  <a:srgbClr val="000000"/>
                </a:solidFill>
                <a:latin typeface="Arial"/>
                <a:ea typeface="Arial"/>
                <a:cs typeface="Arial"/>
              </a:rPr>
              <a:t>: Use signature-based detection to identify known malware. However, for dynamic threats, employ checksumming to verify file integrity and detect changes.</a:t>
            </a:r>
            <a:endParaRPr sz="1100">
              <a:latin typeface="Arial"/>
              <a:cs typeface="Arial"/>
            </a:endParaRPr>
          </a:p>
          <a:p>
            <a:pPr>
              <a:defRPr/>
            </a:pPr>
            <a:r>
              <a:rPr sz="1100" b="1" i="0" u="none">
                <a:solidFill>
                  <a:srgbClr val="000000"/>
                </a:solidFill>
                <a:latin typeface="Arial"/>
                <a:ea typeface="Arial"/>
                <a:cs typeface="Arial"/>
              </a:rPr>
              <a:t>Adopt Content Disarm and Reconstruction (CDR)</a:t>
            </a:r>
            <a:r>
              <a:rPr sz="1100" b="0" i="0" u="none">
                <a:solidFill>
                  <a:srgbClr val="000000"/>
                </a:solidFill>
                <a:latin typeface="Arial"/>
                <a:ea typeface="Arial"/>
                <a:cs typeface="Arial"/>
              </a:rPr>
              <a:t>: CDR removes suspicious code from files based on system policies, providing sanitized documents. This can prevent malware in files but risks corrupting legitimate scripts.</a:t>
            </a:r>
            <a:endParaRPr sz="1100">
              <a:latin typeface="Arial"/>
              <a:cs typeface="Arial"/>
            </a:endParaRPr>
          </a:p>
          <a:p>
            <a:pPr>
              <a:defRPr/>
            </a:pPr>
            <a:r>
              <a:rPr sz="1100" b="1" i="0" u="none">
                <a:solidFill>
                  <a:srgbClr val="000000"/>
                </a:solidFill>
                <a:latin typeface="Arial"/>
                <a:ea typeface="Arial"/>
                <a:cs typeface="Arial"/>
              </a:rPr>
              <a:t>Make Time Fly Faster</a:t>
            </a:r>
            <a:r>
              <a:rPr sz="1100" b="0" i="0" u="none">
                <a:solidFill>
                  <a:srgbClr val="000000"/>
                </a:solidFill>
                <a:latin typeface="Arial"/>
                <a:ea typeface="Arial"/>
                <a:cs typeface="Arial"/>
              </a:rPr>
              <a:t>: Adjust the VM's time settings to trick time-evading malware into executing its code when the sandbox is active, helping detect threats that delay execution.</a:t>
            </a:r>
            <a:endParaRPr sz="1100">
              <a:latin typeface="Arial"/>
              <a:cs typeface="Arial"/>
            </a:endParaRPr>
          </a:p>
          <a:p>
            <a:pPr>
              <a:defRPr/>
            </a:pPr>
            <a:r>
              <a:rPr sz="1100" b="1" i="0" u="none">
                <a:solidFill>
                  <a:srgbClr val="000000"/>
                </a:solidFill>
                <a:latin typeface="Arial"/>
                <a:ea typeface="Arial"/>
                <a:cs typeface="Arial"/>
              </a:rPr>
              <a:t>Deploy Your Sandbox Separately</a:t>
            </a:r>
            <a:r>
              <a:rPr sz="1100" b="0" i="0" u="none">
                <a:solidFill>
                  <a:srgbClr val="000000"/>
                </a:solidFill>
                <a:latin typeface="Arial"/>
                <a:ea typeface="Arial"/>
                <a:cs typeface="Arial"/>
              </a:rPr>
              <a:t>: To prevent malware from breaching your main environment, use a separate deployment for the sandbox, such as cloud or remote endpoints, ensuring added security.</a:t>
            </a:r>
            <a:endParaRPr/>
          </a:p>
        </p:txBody>
      </p:sp>
      <p:sp>
        <p:nvSpPr>
          <p:cNvPr id="295702588" name="Slide Number Placeholder 3"/>
          <p:cNvSpPr>
            <a:spLocks noGrp="1"/>
          </p:cNvSpPr>
          <p:nvPr>
            <p:ph type="sldNum" sz="quarter" idx="10"/>
          </p:nvPr>
        </p:nvSpPr>
        <p:spPr bwMode="auto"/>
        <p:txBody>
          <a:bodyPr/>
          <a:lstStyle/>
          <a:p>
            <a:pPr>
              <a:defRPr/>
            </a:pPr>
            <a:fld id="{98E3DF5C-5F17-8D41-E294-B3D3758E8B12}" type="slidenum">
              <a:r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40281748" name="Slide Image Placeholder 1"/>
          <p:cNvSpPr>
            <a:spLocks noGrp="1" noRot="1" noChangeAspect="1"/>
          </p:cNvSpPr>
          <p:nvPr>
            <p:ph type="sldImg"/>
          </p:nvPr>
        </p:nvSpPr>
        <p:spPr bwMode="auto">
          <a:xfrm>
            <a:off x="381000" y="685800"/>
            <a:ext cx="6096000" cy="3429000"/>
          </a:xfrm>
        </p:spPr>
      </p:sp>
      <p:sp>
        <p:nvSpPr>
          <p:cNvPr id="273662799" name="Notes Placeholder 2"/>
          <p:cNvSpPr>
            <a:spLocks noGrp="1"/>
          </p:cNvSpPr>
          <p:nvPr>
            <p:ph type="body" idx="1"/>
          </p:nvPr>
        </p:nvSpPr>
        <p:spPr bwMode="auto"/>
        <p:txBody>
          <a:bodyPr/>
          <a:lstStyle/>
          <a:p>
            <a:pPr>
              <a:defRPr/>
            </a:pPr>
            <a:r>
              <a:rPr lang="en-US"/>
              <a:t>*CAGR: </a:t>
            </a:r>
            <a:r>
              <a:rPr lang="en-US" b="0" i="0" u="none" strike="noStrike">
                <a:solidFill>
                  <a:srgbClr val="000000"/>
                </a:solidFill>
                <a:latin typeface="-webkit-standard"/>
              </a:rPr>
              <a:t>Compound Annual Growth Rate</a:t>
            </a:r>
            <a:endParaRPr/>
          </a:p>
        </p:txBody>
      </p:sp>
      <p:sp>
        <p:nvSpPr>
          <p:cNvPr id="1101868596" name="Slide Number Placeholder 3"/>
          <p:cNvSpPr>
            <a:spLocks noGrp="1"/>
          </p:cNvSpPr>
          <p:nvPr>
            <p:ph type="sldNum" sz="quarter" idx="10"/>
          </p:nvPr>
        </p:nvSpPr>
        <p:spPr bwMode="auto"/>
        <p:txBody>
          <a:bodyPr/>
          <a:lstStyle/>
          <a:p>
            <a:pPr>
              <a:defRPr/>
            </a:pPr>
            <a:fld id="{914F4DF9-3DB1-FC3B-5548-2020AA283D61}" type="slidenum">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141A03E-8512-308D-FC3E-791CD80C61FB}" type="slidenum">
              <a:r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85415001" name="Slide Image Placeholder 1"/>
          <p:cNvSpPr>
            <a:spLocks noGrp="1" noRot="1" noChangeAspect="1"/>
          </p:cNvSpPr>
          <p:nvPr>
            <p:ph type="sldImg"/>
          </p:nvPr>
        </p:nvSpPr>
        <p:spPr bwMode="auto">
          <a:xfrm>
            <a:off x="381000" y="685800"/>
            <a:ext cx="6096000" cy="3429000"/>
          </a:xfrm>
        </p:spPr>
      </p:sp>
      <p:sp>
        <p:nvSpPr>
          <p:cNvPr id="938551614" name="Notes Placeholder 2"/>
          <p:cNvSpPr>
            <a:spLocks noGrp="1"/>
          </p:cNvSpPr>
          <p:nvPr>
            <p:ph type="body" idx="1"/>
          </p:nvPr>
        </p:nvSpPr>
        <p:spPr bwMode="auto"/>
        <p:txBody>
          <a:bodyPr/>
          <a:lstStyle/>
          <a:p>
            <a:pPr>
              <a:defRPr/>
            </a:pPr>
            <a:endParaRPr/>
          </a:p>
        </p:txBody>
      </p:sp>
      <p:sp>
        <p:nvSpPr>
          <p:cNvPr id="903062001" name="Slide Number Placeholder 3"/>
          <p:cNvSpPr>
            <a:spLocks noGrp="1"/>
          </p:cNvSpPr>
          <p:nvPr>
            <p:ph type="sldNum" sz="quarter" idx="10"/>
          </p:nvPr>
        </p:nvSpPr>
        <p:spPr bwMode="auto"/>
        <p:txBody>
          <a:bodyPr/>
          <a:lstStyle/>
          <a:p>
            <a:pPr>
              <a:defRPr/>
            </a:pPr>
            <a:fld id="{D43B85DA-5EEA-B616-C6F5-3E5C503A6861}" type="slidenum">
              <a:rPr/>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2286158" name="Slide Image Placeholder 1"/>
          <p:cNvSpPr>
            <a:spLocks noGrp="1" noRot="1" noChangeAspect="1"/>
          </p:cNvSpPr>
          <p:nvPr>
            <p:ph type="sldImg"/>
          </p:nvPr>
        </p:nvSpPr>
        <p:spPr bwMode="auto">
          <a:xfrm>
            <a:off x="381000" y="685800"/>
            <a:ext cx="6096000" cy="3429000"/>
          </a:xfrm>
        </p:spPr>
      </p:sp>
      <p:sp>
        <p:nvSpPr>
          <p:cNvPr id="426908822" name="Notes Placeholder 2"/>
          <p:cNvSpPr>
            <a:spLocks noGrp="1"/>
          </p:cNvSpPr>
          <p:nvPr>
            <p:ph type="body" idx="1"/>
          </p:nvPr>
        </p:nvSpPr>
        <p:spPr bwMode="auto"/>
        <p:txBody>
          <a:bodyPr/>
          <a:lstStyle/>
          <a:p>
            <a:pPr>
              <a:defRPr/>
            </a:pPr>
            <a:r>
              <a:rPr lang="en-US" sz="1100" b="1" i="0" u="none" strike="noStrike" cap="none" spc="0">
                <a:solidFill>
                  <a:srgbClr val="000000"/>
                </a:solidFill>
                <a:latin typeface="Arial"/>
                <a:ea typeface="Arial"/>
                <a:cs typeface="Arial"/>
              </a:rPr>
              <a:t>Protection Against Unknown Threats: </a:t>
            </a:r>
            <a:r>
              <a:rPr lang="en-US" sz="1100" b="0" i="0" u="none" strike="noStrike" cap="none" spc="0">
                <a:solidFill>
                  <a:srgbClr val="000000"/>
                </a:solidFill>
                <a:latin typeface="Arial"/>
                <a:ea typeface="Arial"/>
                <a:cs typeface="Arial"/>
              </a:rPr>
              <a:t>Using  a sandbox is a reliable method for preventing unknown threats or  advanced malware that evade straightforward detection methods. Zero-day  threats can escape signature-based detection mechanisms, so triggering  them in a safe and isolated environment protects organizations from catastrophic attacks.</a:t>
            </a:r>
            <a:endParaRPr sz="1100">
              <a:latin typeface="Arial"/>
              <a:cs typeface="Arial"/>
            </a:endParaRPr>
          </a:p>
          <a:p>
            <a:pPr>
              <a:defRPr/>
            </a:pPr>
            <a:r>
              <a:rPr lang="en-US" sz="1100" b="1" i="0" u="none" strike="noStrike" cap="none" spc="0">
                <a:solidFill>
                  <a:srgbClr val="000000"/>
                </a:solidFill>
                <a:latin typeface="Arial"/>
                <a:ea typeface="Arial"/>
                <a:cs typeface="Arial"/>
              </a:rPr>
              <a:t>Better Actionable Intelligence: </a:t>
            </a:r>
            <a:r>
              <a:rPr lang="en-US" sz="1100" b="0" i="0" u="none" strike="noStrike" cap="none" spc="0">
                <a:solidFill>
                  <a:srgbClr val="000000"/>
                </a:solidFill>
                <a:latin typeface="Arial"/>
                <a:ea typeface="Arial"/>
                <a:cs typeface="Arial"/>
              </a:rPr>
              <a:t>Knowledge is power, and sandbox testing offers a treasure trove of actionable  intelligence that enables organizations to create a clear threat  profile, which will be extremely useful for preventing future similar  threats.</a:t>
            </a:r>
            <a:endParaRPr sz="1100">
              <a:latin typeface="Arial"/>
              <a:cs typeface="Arial"/>
            </a:endParaRPr>
          </a:p>
          <a:p>
            <a:pPr>
              <a:defRPr/>
            </a:pPr>
            <a:endParaRPr/>
          </a:p>
        </p:txBody>
      </p:sp>
      <p:sp>
        <p:nvSpPr>
          <p:cNvPr id="271910461" name="Slide Number Placeholder 3"/>
          <p:cNvSpPr>
            <a:spLocks noGrp="1"/>
          </p:cNvSpPr>
          <p:nvPr>
            <p:ph type="sldNum" sz="quarter" idx="10"/>
          </p:nvPr>
        </p:nvSpPr>
        <p:spPr bwMode="auto"/>
        <p:txBody>
          <a:bodyPr/>
          <a:lstStyle/>
          <a:p>
            <a:pPr>
              <a:defRPr/>
            </a:pPr>
            <a:fld id="{2CD5FE61-1255-6D92-1474-3239CBA3A45F}"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52" name="Google Shape;352;g13e1fc50fc5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3e1fc50fc5_0_14: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en-US" sz="1100" b="0" i="0" u="none" strike="noStrike" cap="none" spc="0">
                <a:solidFill>
                  <a:srgbClr val="000000"/>
                </a:solidFill>
                <a:latin typeface="Arial"/>
                <a:ea typeface="Arial"/>
                <a:cs typeface="Arial"/>
              </a:rPr>
              <a:t>Sandbox allows developers, security researchers, and system administrators to maximize these features. By providing a contained space, a network sandbox helps ensure that any risks associated with testing or experimentation do not compromise the overall network integrity. It also</a:t>
            </a:r>
            <a:r>
              <a:rPr lang="en-US" sz="1100" b="0" i="0" u="none" strike="noStrike" cap="none" spc="21">
                <a:solidFill>
                  <a:srgbClr val="000000"/>
                </a:solidFill>
                <a:latin typeface="Arial"/>
                <a:ea typeface="Arial"/>
                <a:cs typeface="Arial"/>
              </a:rPr>
              <a:t> enables an organization to take a proactive approach and perform detailed analyses, thereby assisting teams in assessing their security controls and enhancing overall cybersecurity posture.</a:t>
            </a:r>
            <a:endParaRPr sz="1100"/>
          </a:p>
          <a:p>
            <a:pPr marL="0" lvl="0" indent="0" algn="l">
              <a:spcBef>
                <a:spcPts val="0"/>
              </a:spcBef>
              <a:spcAft>
                <a:spcPts val="0"/>
              </a:spcAft>
              <a:buNone/>
              <a:defRPr/>
            </a:pPr>
            <a:endParaRPr sz="1100"/>
          </a:p>
          <a:p>
            <a:pPr>
              <a:defRPr/>
            </a:pPr>
            <a:r>
              <a:rPr lang="en-US" sz="1100" b="1" i="0" u="none" strike="noStrike" cap="none" spc="0">
                <a:solidFill>
                  <a:srgbClr val="000000"/>
                </a:solidFill>
                <a:latin typeface="Arial"/>
                <a:ea typeface="Arial"/>
                <a:cs typeface="Arial"/>
              </a:rPr>
              <a:t>Test Applications:</a:t>
            </a:r>
            <a:r>
              <a:rPr lang="en-US" sz="1100" b="0" i="0" u="none" strike="noStrike" cap="none" spc="0">
                <a:solidFill>
                  <a:srgbClr val="000000"/>
                </a:solidFill>
                <a:latin typeface="Arial"/>
                <a:ea typeface="Arial"/>
                <a:cs typeface="Arial"/>
              </a:rPr>
              <a:t> Helps </a:t>
            </a:r>
            <a:r>
              <a:rPr lang="en-US" sz="1100" b="0" i="0" u="none" strike="noStrike" cap="none" spc="21">
                <a:solidFill>
                  <a:srgbClr val="000000"/>
                </a:solidFill>
                <a:latin typeface="Arial"/>
                <a:ea typeface="Arial"/>
                <a:cs typeface="Arial"/>
              </a:rPr>
              <a:t>identifying and analyzing threats leading to better understanding and more effective countermeasures.</a:t>
            </a:r>
            <a:endParaRPr sz="1100" b="0" i="0" u="none" spc="21">
              <a:solidFill>
                <a:srgbClr val="000000"/>
              </a:solidFill>
              <a:latin typeface="Arial"/>
              <a:ea typeface="Arial"/>
              <a:cs typeface="Arial"/>
            </a:endParaRPr>
          </a:p>
          <a:p>
            <a:pPr>
              <a:defRPr/>
            </a:pPr>
            <a:r>
              <a:rPr lang="en-US" sz="1100" b="1" i="0" u="none" strike="noStrike" cap="none" spc="21">
                <a:solidFill>
                  <a:srgbClr val="000000"/>
                </a:solidFill>
                <a:latin typeface="Arial"/>
                <a:ea typeface="Arial"/>
                <a:cs typeface="Arial"/>
              </a:rPr>
              <a:t>Analyze Malware: </a:t>
            </a:r>
            <a:r>
              <a:rPr lang="en-US" sz="1100" b="0" i="0" u="none" strike="noStrike" cap="none" spc="21">
                <a:solidFill>
                  <a:srgbClr val="000000"/>
                </a:solidFill>
                <a:latin typeface="Arial"/>
                <a:ea typeface="Arial"/>
                <a:cs typeface="Arial"/>
              </a:rPr>
              <a:t>By isolating suspicious code, sandboxing can help analyze the impact of suspicious code and reduce the risk of system-wide compromises. It can also aid in tracing the source or nature of an attack, as well as the remediation and prevention of future attacks. </a:t>
            </a:r>
            <a:endParaRPr sz="1100"/>
          </a:p>
          <a:p>
            <a:pPr>
              <a:defRPr/>
            </a:pPr>
            <a:r>
              <a:rPr lang="en-US" sz="1100" b="1" i="0" u="none" strike="noStrike" cap="none" spc="0">
                <a:solidFill>
                  <a:srgbClr val="000000"/>
                </a:solidFill>
                <a:latin typeface="Arial"/>
                <a:ea typeface="Arial"/>
                <a:cs typeface="Arial"/>
              </a:rPr>
              <a:t>Experiment with Network Configurations: </a:t>
            </a:r>
            <a:r>
              <a:rPr lang="en-US" sz="1100" b="0" i="0" u="none" strike="noStrike" cap="none" spc="21">
                <a:solidFill>
                  <a:srgbClr val="000000"/>
                </a:solidFill>
                <a:latin typeface="Arial"/>
                <a:ea typeface="Arial"/>
                <a:cs typeface="Arial"/>
              </a:rPr>
              <a:t>When made a part of network intrusion detection systems and intrusion prevention systems (IDS/IPS), sandboxing can tell these systems which connections to block, adding an additional layer of security.</a:t>
            </a:r>
            <a:endParaRPr sz="1100"/>
          </a:p>
          <a:p>
            <a:pPr>
              <a:defRPr/>
            </a:pPr>
            <a:r>
              <a:rPr lang="en-US" sz="1100" b="1" i="0" u="none" strike="noStrike" cap="none" spc="0">
                <a:solidFill>
                  <a:srgbClr val="000000"/>
                </a:solidFill>
                <a:latin typeface="Arial"/>
                <a:ea typeface="Arial"/>
                <a:cs typeface="Arial"/>
              </a:rPr>
              <a:t>Develop Security Measures:</a:t>
            </a:r>
            <a:r>
              <a:rPr lang="en-US" sz="1100" b="0" i="0" u="none" strike="noStrike" cap="none" spc="21">
                <a:solidFill>
                  <a:srgbClr val="000000"/>
                </a:solidFill>
                <a:latin typeface="Arial"/>
                <a:ea typeface="Arial"/>
                <a:cs typeface="Arial"/>
              </a:rPr>
              <a:t> Sandboxing contributes to the early detection of threats, enabling swift mitigation before extensive damage occurs. The data collected through sandbox investigations can be used for proactive threat hunting, enhancing an organization's security posture by looking for potentially missed threat events.</a:t>
            </a:r>
            <a:endParaRPr sz="1100" b="0" i="0" u="none" spc="21">
              <a:solidFill>
                <a:srgbClr val="000000"/>
              </a:solidFill>
              <a:latin typeface="Arial"/>
              <a:ea typeface="Arial"/>
              <a:cs typeface="Arial"/>
            </a:endParaRPr>
          </a:p>
          <a:p>
            <a:pPr>
              <a:defRPr/>
            </a:pPr>
            <a:endParaRPr sz="1100"/>
          </a:p>
          <a:p>
            <a:pPr marL="0" lvl="0" indent="0" algn="l">
              <a:spcBef>
                <a:spcPts val="0"/>
              </a:spcBef>
              <a:spcAft>
                <a:spcPts val="0"/>
              </a:spcAft>
              <a:buNone/>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034862475" name="Google Shape;352;g13e1fc50fc5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132732" name="Google Shape;353;g13e1fc50fc5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226981777" name="Google Shape;352;g13e1fc50fc5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012071" name="Google Shape;353;g13e1fc50fc5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A5F66BC-C600-E396-E686-2B0A9502F8A5}"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flaticon.com/"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s://freepik.com/"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p:spTree>
      <p:nvGrpSpPr>
        <p:cNvPr id="1" name=""/>
        <p:cNvGrpSpPr/>
        <p:nvPr/>
      </p:nvGrpSpPr>
      <p:grpSpPr bwMode="auto">
        <a:xfrm>
          <a:off x="0" y="0"/>
          <a:ext cx="0" cy="0"/>
          <a:chOff x="0" y="0"/>
          <a:chExt cx="0" cy="0"/>
        </a:xfrm>
      </p:grpSpPr>
      <p:sp>
        <p:nvSpPr>
          <p:cNvPr id="9" name="Google Shape;9;p2"/>
          <p:cNvSpPr txBox="1">
            <a:spLocks noGrp="1"/>
          </p:cNvSpPr>
          <p:nvPr>
            <p:ph type="ctrTitle"/>
          </p:nvPr>
        </p:nvSpPr>
        <p:spPr bwMode="auto">
          <a:xfrm>
            <a:off x="713225" y="1332200"/>
            <a:ext cx="5004900" cy="1902000"/>
          </a:xfrm>
          <a:prstGeom prst="rect">
            <a:avLst/>
          </a:prstGeom>
        </p:spPr>
        <p:txBody>
          <a:bodyPr spcFirstLastPara="1" wrap="square" lIns="91425" tIns="91425" rIns="91425" bIns="91425" anchor="t" anchorCtr="0">
            <a:noAutofit/>
          </a:bodyPr>
          <a:lstStyle>
            <a:lvl1pPr lvl="0" algn="l">
              <a:spcBef>
                <a:spcPts val="0"/>
              </a:spcBef>
              <a:spcAft>
                <a:spcPts val="0"/>
              </a:spcAft>
              <a:buSzPts val="4700"/>
              <a:buNone/>
              <a:defRPr sz="3600"/>
            </a:lvl1pPr>
            <a:lvl2pPr lvl="1" algn="l">
              <a:spcBef>
                <a:spcPts val="0"/>
              </a:spcBef>
              <a:spcAft>
                <a:spcPts val="0"/>
              </a:spcAft>
              <a:buSzPts val="4700"/>
              <a:buNone/>
              <a:defRPr sz="4700"/>
            </a:lvl2pPr>
            <a:lvl3pPr lvl="2" algn="l">
              <a:spcBef>
                <a:spcPts val="0"/>
              </a:spcBef>
              <a:spcAft>
                <a:spcPts val="0"/>
              </a:spcAft>
              <a:buSzPts val="4700"/>
              <a:buNone/>
              <a:defRPr sz="4700"/>
            </a:lvl3pPr>
            <a:lvl4pPr lvl="3" algn="l">
              <a:spcBef>
                <a:spcPts val="0"/>
              </a:spcBef>
              <a:spcAft>
                <a:spcPts val="0"/>
              </a:spcAft>
              <a:buSzPts val="4700"/>
              <a:buNone/>
              <a:defRPr sz="4700"/>
            </a:lvl4pPr>
            <a:lvl5pPr lvl="4" algn="l">
              <a:spcBef>
                <a:spcPts val="0"/>
              </a:spcBef>
              <a:spcAft>
                <a:spcPts val="0"/>
              </a:spcAft>
              <a:buSzPts val="4700"/>
              <a:buNone/>
              <a:defRPr sz="4700"/>
            </a:lvl5pPr>
            <a:lvl6pPr lvl="5" algn="l">
              <a:spcBef>
                <a:spcPts val="0"/>
              </a:spcBef>
              <a:spcAft>
                <a:spcPts val="0"/>
              </a:spcAft>
              <a:buSzPts val="4700"/>
              <a:buNone/>
              <a:defRPr sz="4700"/>
            </a:lvl6pPr>
            <a:lvl7pPr lvl="6" algn="l">
              <a:spcBef>
                <a:spcPts val="0"/>
              </a:spcBef>
              <a:spcAft>
                <a:spcPts val="0"/>
              </a:spcAft>
              <a:buSzPts val="4700"/>
              <a:buNone/>
              <a:defRPr sz="4700"/>
            </a:lvl7pPr>
            <a:lvl8pPr lvl="7" algn="l">
              <a:spcBef>
                <a:spcPts val="0"/>
              </a:spcBef>
              <a:spcAft>
                <a:spcPts val="0"/>
              </a:spcAft>
              <a:buSzPts val="4700"/>
              <a:buNone/>
              <a:defRPr sz="4700"/>
            </a:lvl8pPr>
            <a:lvl9pPr lvl="8" algn="l">
              <a:spcBef>
                <a:spcPts val="0"/>
              </a:spcBef>
              <a:spcAft>
                <a:spcPts val="0"/>
              </a:spcAft>
              <a:buSzPts val="4700"/>
              <a:buNone/>
              <a:defRPr sz="4700"/>
            </a:lvl9pPr>
          </a:lstStyle>
          <a:p>
            <a:pPr>
              <a:defRPr/>
            </a:pPr>
            <a:endParaRPr/>
          </a:p>
        </p:txBody>
      </p:sp>
      <p:sp>
        <p:nvSpPr>
          <p:cNvPr id="10" name="Google Shape;10;p2"/>
          <p:cNvSpPr txBox="1">
            <a:spLocks noGrp="1"/>
          </p:cNvSpPr>
          <p:nvPr>
            <p:ph type="subTitle" idx="1"/>
          </p:nvPr>
        </p:nvSpPr>
        <p:spPr bwMode="auto">
          <a:xfrm>
            <a:off x="713225" y="3315975"/>
            <a:ext cx="5004900" cy="4233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850"/>
              <a:buNone/>
              <a:defRPr sz="1550"/>
            </a:lvl1pPr>
            <a:lvl2pPr lvl="1">
              <a:lnSpc>
                <a:spcPct val="114999"/>
              </a:lnSpc>
              <a:spcBef>
                <a:spcPts val="0"/>
              </a:spcBef>
              <a:spcAft>
                <a:spcPts val="0"/>
              </a:spcAft>
              <a:buSzPts val="1850"/>
              <a:buNone/>
              <a:defRPr sz="1850"/>
            </a:lvl2pPr>
            <a:lvl3pPr lvl="2">
              <a:lnSpc>
                <a:spcPct val="114999"/>
              </a:lnSpc>
              <a:spcBef>
                <a:spcPts val="0"/>
              </a:spcBef>
              <a:spcAft>
                <a:spcPts val="0"/>
              </a:spcAft>
              <a:buSzPts val="1850"/>
              <a:buNone/>
              <a:defRPr sz="1850"/>
            </a:lvl3pPr>
            <a:lvl4pPr lvl="3">
              <a:lnSpc>
                <a:spcPct val="114999"/>
              </a:lnSpc>
              <a:spcBef>
                <a:spcPts val="0"/>
              </a:spcBef>
              <a:spcAft>
                <a:spcPts val="0"/>
              </a:spcAft>
              <a:buSzPts val="1850"/>
              <a:buNone/>
              <a:defRPr sz="1850"/>
            </a:lvl4pPr>
            <a:lvl5pPr lvl="4">
              <a:lnSpc>
                <a:spcPct val="114999"/>
              </a:lnSpc>
              <a:spcBef>
                <a:spcPts val="0"/>
              </a:spcBef>
              <a:spcAft>
                <a:spcPts val="0"/>
              </a:spcAft>
              <a:buSzPts val="1850"/>
              <a:buNone/>
              <a:defRPr sz="1850"/>
            </a:lvl5pPr>
            <a:lvl6pPr lvl="5">
              <a:lnSpc>
                <a:spcPct val="114999"/>
              </a:lnSpc>
              <a:spcBef>
                <a:spcPts val="0"/>
              </a:spcBef>
              <a:spcAft>
                <a:spcPts val="0"/>
              </a:spcAft>
              <a:buSzPts val="1850"/>
              <a:buNone/>
              <a:defRPr sz="1850"/>
            </a:lvl6pPr>
            <a:lvl7pPr lvl="6">
              <a:lnSpc>
                <a:spcPct val="114999"/>
              </a:lnSpc>
              <a:spcBef>
                <a:spcPts val="0"/>
              </a:spcBef>
              <a:spcAft>
                <a:spcPts val="0"/>
              </a:spcAft>
              <a:buSzPts val="1850"/>
              <a:buNone/>
              <a:defRPr sz="1850"/>
            </a:lvl7pPr>
            <a:lvl8pPr lvl="7">
              <a:lnSpc>
                <a:spcPct val="114999"/>
              </a:lnSpc>
              <a:spcBef>
                <a:spcPts val="0"/>
              </a:spcBef>
              <a:spcAft>
                <a:spcPts val="0"/>
              </a:spcAft>
              <a:buSzPts val="1850"/>
              <a:buNone/>
              <a:defRPr sz="1850"/>
            </a:lvl8pPr>
            <a:lvl9pPr lvl="8">
              <a:lnSpc>
                <a:spcPct val="114999"/>
              </a:lnSpc>
              <a:spcBef>
                <a:spcPts val="0"/>
              </a:spcBef>
              <a:spcAft>
                <a:spcPts val="0"/>
              </a:spcAft>
              <a:buSzPts val="1850"/>
              <a:buNone/>
              <a:defRPr sz="1850"/>
            </a:lvl9pPr>
          </a:lstStyle>
          <a:p>
            <a:pPr>
              <a:defRPr/>
            </a:pPr>
            <a:endParaRPr/>
          </a:p>
        </p:txBody>
      </p:sp>
      <p:sp>
        <p:nvSpPr>
          <p:cNvPr id="11" name="Google Shape;11;p2"/>
          <p:cNvSpPr/>
          <p:nvPr/>
        </p:nvSpPr>
        <p:spPr bwMode="auto">
          <a:xfrm>
            <a:off x="8291100" y="0"/>
            <a:ext cx="85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2" name="Google Shape;12;p2"/>
          <p:cNvGrpSpPr/>
          <p:nvPr/>
        </p:nvGrpSpPr>
        <p:grpSpPr bwMode="auto">
          <a:xfrm>
            <a:off x="-55375" y="539500"/>
            <a:ext cx="9199350" cy="4604000"/>
            <a:chOff x="-55375" y="539500"/>
            <a:chExt cx="9199350" cy="4604000"/>
          </a:xfrm>
        </p:grpSpPr>
        <p:cxnSp>
          <p:nvCxnSpPr>
            <p:cNvPr id="13" name="Google Shape;13;p2"/>
            <p:cNvCxnSpPr>
              <a:cxnSpLocks/>
            </p:cNvCxnSpPr>
            <p:nvPr/>
          </p:nvCxnSpPr>
          <p:spPr bwMode="auto">
            <a:xfrm>
              <a:off x="-55375" y="4608575"/>
              <a:ext cx="4870800" cy="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a:cxnSpLocks/>
            </p:cNvCxnSpPr>
            <p:nvPr/>
          </p:nvCxnSpPr>
          <p:spPr bwMode="auto">
            <a:xfrm>
              <a:off x="4751675" y="539500"/>
              <a:ext cx="4392300" cy="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a:cxnSpLocks/>
            </p:cNvCxnSpPr>
            <p:nvPr/>
          </p:nvCxnSpPr>
          <p:spPr bwMode="auto">
            <a:xfrm rot="10800000">
              <a:off x="8430775" y="805200"/>
              <a:ext cx="0" cy="43383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Table of contents" userDrawn="1">
  <p:cSld name="CUSTOM">
    <p:spTree>
      <p:nvGrpSpPr>
        <p:cNvPr id="1" name=""/>
        <p:cNvGrpSpPr/>
        <p:nvPr/>
      </p:nvGrpSpPr>
      <p:grpSpPr bwMode="auto">
        <a:xfrm>
          <a:off x="0" y="0"/>
          <a:ext cx="0" cy="0"/>
          <a:chOff x="0" y="0"/>
          <a:chExt cx="0" cy="0"/>
        </a:xfrm>
      </p:grpSpPr>
      <p:sp>
        <p:nvSpPr>
          <p:cNvPr id="78" name="Google Shape;78;p13"/>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79" name="Google Shape;79;p13"/>
          <p:cNvSpPr txBox="1">
            <a:spLocks noGrp="1"/>
          </p:cNvSpPr>
          <p:nvPr>
            <p:ph type="subTitle" idx="1"/>
          </p:nvPr>
        </p:nvSpPr>
        <p:spPr bwMode="auto">
          <a:xfrm>
            <a:off x="1936100" y="2129352"/>
            <a:ext cx="2288700" cy="6480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nSpc>
                <a:spcPct val="114999"/>
              </a:lnSpc>
              <a:spcBef>
                <a:spcPts val="0"/>
              </a:spcBef>
              <a:spcAft>
                <a:spcPts val="0"/>
              </a:spcAft>
              <a:buSzPts val="1400"/>
              <a:buNone/>
              <a:defRPr/>
            </a:lvl2pPr>
            <a:lvl3pPr lvl="2">
              <a:lnSpc>
                <a:spcPct val="114999"/>
              </a:lnSpc>
              <a:spcBef>
                <a:spcPts val="0"/>
              </a:spcBef>
              <a:spcAft>
                <a:spcPts val="0"/>
              </a:spcAft>
              <a:buSzPts val="1400"/>
              <a:buNone/>
              <a:defRPr/>
            </a:lvl3pPr>
            <a:lvl4pPr lvl="3">
              <a:lnSpc>
                <a:spcPct val="114999"/>
              </a:lnSpc>
              <a:spcBef>
                <a:spcPts val="0"/>
              </a:spcBef>
              <a:spcAft>
                <a:spcPts val="0"/>
              </a:spcAft>
              <a:buSzPts val="1400"/>
              <a:buNone/>
              <a:defRPr/>
            </a:lvl4pPr>
            <a:lvl5pPr lvl="4">
              <a:lnSpc>
                <a:spcPct val="114999"/>
              </a:lnSpc>
              <a:spcBef>
                <a:spcPts val="0"/>
              </a:spcBef>
              <a:spcAft>
                <a:spcPts val="0"/>
              </a:spcAft>
              <a:buSzPts val="1400"/>
              <a:buNone/>
              <a:defRPr/>
            </a:lvl5pPr>
            <a:lvl6pPr lvl="5">
              <a:lnSpc>
                <a:spcPct val="114999"/>
              </a:lnSpc>
              <a:spcBef>
                <a:spcPts val="0"/>
              </a:spcBef>
              <a:spcAft>
                <a:spcPts val="0"/>
              </a:spcAft>
              <a:buSzPts val="1400"/>
              <a:buNone/>
              <a:defRPr/>
            </a:lvl6pPr>
            <a:lvl7pPr lvl="6">
              <a:lnSpc>
                <a:spcPct val="114999"/>
              </a:lnSpc>
              <a:spcBef>
                <a:spcPts val="0"/>
              </a:spcBef>
              <a:spcAft>
                <a:spcPts val="0"/>
              </a:spcAft>
              <a:buSzPts val="1400"/>
              <a:buNone/>
              <a:defRPr/>
            </a:lvl7pPr>
            <a:lvl8pPr lvl="7">
              <a:lnSpc>
                <a:spcPct val="114999"/>
              </a:lnSpc>
              <a:spcBef>
                <a:spcPts val="0"/>
              </a:spcBef>
              <a:spcAft>
                <a:spcPts val="0"/>
              </a:spcAft>
              <a:buSzPts val="1400"/>
              <a:buNone/>
              <a:defRPr/>
            </a:lvl8pPr>
            <a:lvl9pPr lvl="8">
              <a:lnSpc>
                <a:spcPct val="114999"/>
              </a:lnSpc>
              <a:spcBef>
                <a:spcPts val="0"/>
              </a:spcBef>
              <a:spcAft>
                <a:spcPts val="0"/>
              </a:spcAft>
              <a:buSzPts val="1400"/>
              <a:buNone/>
              <a:defRPr/>
            </a:lvl9pPr>
          </a:lstStyle>
          <a:p>
            <a:pPr>
              <a:defRPr/>
            </a:pPr>
            <a:endParaRPr/>
          </a:p>
        </p:txBody>
      </p:sp>
      <p:sp>
        <p:nvSpPr>
          <p:cNvPr id="80" name="Google Shape;80;p13"/>
          <p:cNvSpPr txBox="1">
            <a:spLocks noGrp="1"/>
          </p:cNvSpPr>
          <p:nvPr>
            <p:ph type="subTitle" idx="2"/>
          </p:nvPr>
        </p:nvSpPr>
        <p:spPr bwMode="auto">
          <a:xfrm>
            <a:off x="1936100" y="1370275"/>
            <a:ext cx="2288700" cy="803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Golos Text SemiBold"/>
              <a:buNone/>
              <a:defRPr sz="2200">
                <a:latin typeface="Golos Text"/>
                <a:ea typeface="Golos Text"/>
                <a:cs typeface="Golos Text"/>
              </a:defRPr>
            </a:lvl1pPr>
            <a:lvl2pPr lvl="1">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81" name="Google Shape;81;p13"/>
          <p:cNvSpPr txBox="1">
            <a:spLocks noGrp="1"/>
          </p:cNvSpPr>
          <p:nvPr>
            <p:ph type="title" idx="3" hasCustomPrompt="1"/>
          </p:nvPr>
        </p:nvSpPr>
        <p:spPr bwMode="auto">
          <a:xfrm>
            <a:off x="993600" y="1483400"/>
            <a:ext cx="876299" cy="11529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600"/>
              <a:buNone/>
              <a:defRPr sz="34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pPr>
              <a:defRPr/>
            </a:pPr>
            <a:r>
              <a:t>xx%</a:t>
            </a:r>
          </a:p>
        </p:txBody>
      </p:sp>
      <p:sp>
        <p:nvSpPr>
          <p:cNvPr id="82" name="Google Shape;82;p13"/>
          <p:cNvSpPr txBox="1">
            <a:spLocks noGrp="1"/>
          </p:cNvSpPr>
          <p:nvPr>
            <p:ph type="subTitle" idx="4"/>
          </p:nvPr>
        </p:nvSpPr>
        <p:spPr bwMode="auto">
          <a:xfrm>
            <a:off x="1936100" y="3827175"/>
            <a:ext cx="2288700" cy="6480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nSpc>
                <a:spcPct val="114999"/>
              </a:lnSpc>
              <a:spcBef>
                <a:spcPts val="0"/>
              </a:spcBef>
              <a:spcAft>
                <a:spcPts val="0"/>
              </a:spcAft>
              <a:buSzPts val="1400"/>
              <a:buNone/>
              <a:defRPr/>
            </a:lvl2pPr>
            <a:lvl3pPr lvl="2">
              <a:lnSpc>
                <a:spcPct val="114999"/>
              </a:lnSpc>
              <a:spcBef>
                <a:spcPts val="0"/>
              </a:spcBef>
              <a:spcAft>
                <a:spcPts val="0"/>
              </a:spcAft>
              <a:buSzPts val="1400"/>
              <a:buNone/>
              <a:defRPr/>
            </a:lvl3pPr>
            <a:lvl4pPr lvl="3">
              <a:lnSpc>
                <a:spcPct val="114999"/>
              </a:lnSpc>
              <a:spcBef>
                <a:spcPts val="0"/>
              </a:spcBef>
              <a:spcAft>
                <a:spcPts val="0"/>
              </a:spcAft>
              <a:buSzPts val="1400"/>
              <a:buNone/>
              <a:defRPr/>
            </a:lvl4pPr>
            <a:lvl5pPr lvl="4">
              <a:lnSpc>
                <a:spcPct val="114999"/>
              </a:lnSpc>
              <a:spcBef>
                <a:spcPts val="0"/>
              </a:spcBef>
              <a:spcAft>
                <a:spcPts val="0"/>
              </a:spcAft>
              <a:buSzPts val="1400"/>
              <a:buNone/>
              <a:defRPr/>
            </a:lvl5pPr>
            <a:lvl6pPr lvl="5">
              <a:lnSpc>
                <a:spcPct val="114999"/>
              </a:lnSpc>
              <a:spcBef>
                <a:spcPts val="0"/>
              </a:spcBef>
              <a:spcAft>
                <a:spcPts val="0"/>
              </a:spcAft>
              <a:buSzPts val="1400"/>
              <a:buNone/>
              <a:defRPr/>
            </a:lvl6pPr>
            <a:lvl7pPr lvl="6">
              <a:lnSpc>
                <a:spcPct val="114999"/>
              </a:lnSpc>
              <a:spcBef>
                <a:spcPts val="0"/>
              </a:spcBef>
              <a:spcAft>
                <a:spcPts val="0"/>
              </a:spcAft>
              <a:buSzPts val="1400"/>
              <a:buNone/>
              <a:defRPr/>
            </a:lvl7pPr>
            <a:lvl8pPr lvl="7">
              <a:lnSpc>
                <a:spcPct val="114999"/>
              </a:lnSpc>
              <a:spcBef>
                <a:spcPts val="0"/>
              </a:spcBef>
              <a:spcAft>
                <a:spcPts val="0"/>
              </a:spcAft>
              <a:buSzPts val="1400"/>
              <a:buNone/>
              <a:defRPr/>
            </a:lvl8pPr>
            <a:lvl9pPr lvl="8">
              <a:lnSpc>
                <a:spcPct val="114999"/>
              </a:lnSpc>
              <a:spcBef>
                <a:spcPts val="0"/>
              </a:spcBef>
              <a:spcAft>
                <a:spcPts val="0"/>
              </a:spcAft>
              <a:buSzPts val="1400"/>
              <a:buNone/>
              <a:defRPr/>
            </a:lvl9pPr>
          </a:lstStyle>
          <a:p>
            <a:pPr>
              <a:defRPr/>
            </a:pPr>
            <a:endParaRPr/>
          </a:p>
        </p:txBody>
      </p:sp>
      <p:sp>
        <p:nvSpPr>
          <p:cNvPr id="83" name="Google Shape;83;p13"/>
          <p:cNvSpPr txBox="1">
            <a:spLocks noGrp="1"/>
          </p:cNvSpPr>
          <p:nvPr>
            <p:ph type="subTitle" idx="5"/>
          </p:nvPr>
        </p:nvSpPr>
        <p:spPr bwMode="auto">
          <a:xfrm>
            <a:off x="1936100" y="3068200"/>
            <a:ext cx="2288700" cy="803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Golos Text SemiBold"/>
              <a:buNone/>
              <a:defRPr sz="2200">
                <a:latin typeface="Golos Text"/>
                <a:ea typeface="Golos Text"/>
                <a:cs typeface="Golos Text"/>
              </a:defRPr>
            </a:lvl1pPr>
            <a:lvl2pPr lvl="1">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84" name="Google Shape;84;p13"/>
          <p:cNvSpPr txBox="1">
            <a:spLocks noGrp="1"/>
          </p:cNvSpPr>
          <p:nvPr>
            <p:ph type="title" idx="6" hasCustomPrompt="1"/>
          </p:nvPr>
        </p:nvSpPr>
        <p:spPr bwMode="auto">
          <a:xfrm>
            <a:off x="993600" y="3179712"/>
            <a:ext cx="876299" cy="11529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600"/>
              <a:buNone/>
              <a:defRPr sz="34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pPr>
              <a:defRPr/>
            </a:pPr>
            <a:r>
              <a:t>xx%</a:t>
            </a:r>
          </a:p>
        </p:txBody>
      </p:sp>
      <p:sp>
        <p:nvSpPr>
          <p:cNvPr id="85" name="Google Shape;85;p13"/>
          <p:cNvSpPr txBox="1">
            <a:spLocks noGrp="1"/>
          </p:cNvSpPr>
          <p:nvPr>
            <p:ph type="subTitle" idx="7"/>
          </p:nvPr>
        </p:nvSpPr>
        <p:spPr bwMode="auto">
          <a:xfrm>
            <a:off x="5969570" y="2129352"/>
            <a:ext cx="2288700" cy="6480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nSpc>
                <a:spcPct val="114999"/>
              </a:lnSpc>
              <a:spcBef>
                <a:spcPts val="0"/>
              </a:spcBef>
              <a:spcAft>
                <a:spcPts val="0"/>
              </a:spcAft>
              <a:buSzPts val="1400"/>
              <a:buNone/>
              <a:defRPr/>
            </a:lvl2pPr>
            <a:lvl3pPr lvl="2">
              <a:lnSpc>
                <a:spcPct val="114999"/>
              </a:lnSpc>
              <a:spcBef>
                <a:spcPts val="0"/>
              </a:spcBef>
              <a:spcAft>
                <a:spcPts val="0"/>
              </a:spcAft>
              <a:buSzPts val="1400"/>
              <a:buNone/>
              <a:defRPr/>
            </a:lvl3pPr>
            <a:lvl4pPr lvl="3">
              <a:lnSpc>
                <a:spcPct val="114999"/>
              </a:lnSpc>
              <a:spcBef>
                <a:spcPts val="0"/>
              </a:spcBef>
              <a:spcAft>
                <a:spcPts val="0"/>
              </a:spcAft>
              <a:buSzPts val="1400"/>
              <a:buNone/>
              <a:defRPr/>
            </a:lvl4pPr>
            <a:lvl5pPr lvl="4">
              <a:lnSpc>
                <a:spcPct val="114999"/>
              </a:lnSpc>
              <a:spcBef>
                <a:spcPts val="0"/>
              </a:spcBef>
              <a:spcAft>
                <a:spcPts val="0"/>
              </a:spcAft>
              <a:buSzPts val="1400"/>
              <a:buNone/>
              <a:defRPr/>
            </a:lvl5pPr>
            <a:lvl6pPr lvl="5">
              <a:lnSpc>
                <a:spcPct val="114999"/>
              </a:lnSpc>
              <a:spcBef>
                <a:spcPts val="0"/>
              </a:spcBef>
              <a:spcAft>
                <a:spcPts val="0"/>
              </a:spcAft>
              <a:buSzPts val="1400"/>
              <a:buNone/>
              <a:defRPr/>
            </a:lvl6pPr>
            <a:lvl7pPr lvl="6">
              <a:lnSpc>
                <a:spcPct val="114999"/>
              </a:lnSpc>
              <a:spcBef>
                <a:spcPts val="0"/>
              </a:spcBef>
              <a:spcAft>
                <a:spcPts val="0"/>
              </a:spcAft>
              <a:buSzPts val="1400"/>
              <a:buNone/>
              <a:defRPr/>
            </a:lvl7pPr>
            <a:lvl8pPr lvl="7">
              <a:lnSpc>
                <a:spcPct val="114999"/>
              </a:lnSpc>
              <a:spcBef>
                <a:spcPts val="0"/>
              </a:spcBef>
              <a:spcAft>
                <a:spcPts val="0"/>
              </a:spcAft>
              <a:buSzPts val="1400"/>
              <a:buNone/>
              <a:defRPr/>
            </a:lvl8pPr>
            <a:lvl9pPr lvl="8">
              <a:lnSpc>
                <a:spcPct val="114999"/>
              </a:lnSpc>
              <a:spcBef>
                <a:spcPts val="0"/>
              </a:spcBef>
              <a:spcAft>
                <a:spcPts val="0"/>
              </a:spcAft>
              <a:buSzPts val="1400"/>
              <a:buNone/>
              <a:defRPr/>
            </a:lvl9pPr>
          </a:lstStyle>
          <a:p>
            <a:pPr>
              <a:defRPr/>
            </a:pPr>
            <a:endParaRPr/>
          </a:p>
        </p:txBody>
      </p:sp>
      <p:sp>
        <p:nvSpPr>
          <p:cNvPr id="86" name="Google Shape;86;p13"/>
          <p:cNvSpPr txBox="1">
            <a:spLocks noGrp="1"/>
          </p:cNvSpPr>
          <p:nvPr>
            <p:ph type="subTitle" idx="8"/>
          </p:nvPr>
        </p:nvSpPr>
        <p:spPr bwMode="auto">
          <a:xfrm>
            <a:off x="5969570" y="1370275"/>
            <a:ext cx="2288700" cy="803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Golos Text SemiBold"/>
              <a:buNone/>
              <a:defRPr sz="2200">
                <a:latin typeface="Golos Text"/>
                <a:ea typeface="Golos Text"/>
                <a:cs typeface="Golos Text"/>
              </a:defRPr>
            </a:lvl1pPr>
            <a:lvl2pPr lvl="1">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87" name="Google Shape;87;p13"/>
          <p:cNvSpPr txBox="1">
            <a:spLocks noGrp="1"/>
          </p:cNvSpPr>
          <p:nvPr>
            <p:ph type="title" idx="9" hasCustomPrompt="1"/>
          </p:nvPr>
        </p:nvSpPr>
        <p:spPr bwMode="auto">
          <a:xfrm>
            <a:off x="5033780" y="1483400"/>
            <a:ext cx="876299" cy="11529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600"/>
              <a:buNone/>
              <a:defRPr sz="34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pPr>
              <a:defRPr/>
            </a:pPr>
            <a:r>
              <a:t>xx%</a:t>
            </a:r>
          </a:p>
        </p:txBody>
      </p:sp>
      <p:sp>
        <p:nvSpPr>
          <p:cNvPr id="88" name="Google Shape;88;p13"/>
          <p:cNvSpPr txBox="1">
            <a:spLocks noGrp="1"/>
          </p:cNvSpPr>
          <p:nvPr>
            <p:ph type="subTitle" idx="13"/>
          </p:nvPr>
        </p:nvSpPr>
        <p:spPr bwMode="auto">
          <a:xfrm>
            <a:off x="5969570" y="3827175"/>
            <a:ext cx="2288700" cy="6480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nSpc>
                <a:spcPct val="114999"/>
              </a:lnSpc>
              <a:spcBef>
                <a:spcPts val="0"/>
              </a:spcBef>
              <a:spcAft>
                <a:spcPts val="0"/>
              </a:spcAft>
              <a:buSzPts val="1400"/>
              <a:buNone/>
              <a:defRPr/>
            </a:lvl2pPr>
            <a:lvl3pPr lvl="2">
              <a:lnSpc>
                <a:spcPct val="114999"/>
              </a:lnSpc>
              <a:spcBef>
                <a:spcPts val="0"/>
              </a:spcBef>
              <a:spcAft>
                <a:spcPts val="0"/>
              </a:spcAft>
              <a:buSzPts val="1400"/>
              <a:buNone/>
              <a:defRPr/>
            </a:lvl3pPr>
            <a:lvl4pPr lvl="3">
              <a:lnSpc>
                <a:spcPct val="114999"/>
              </a:lnSpc>
              <a:spcBef>
                <a:spcPts val="0"/>
              </a:spcBef>
              <a:spcAft>
                <a:spcPts val="0"/>
              </a:spcAft>
              <a:buSzPts val="1400"/>
              <a:buNone/>
              <a:defRPr/>
            </a:lvl4pPr>
            <a:lvl5pPr lvl="4">
              <a:lnSpc>
                <a:spcPct val="114999"/>
              </a:lnSpc>
              <a:spcBef>
                <a:spcPts val="0"/>
              </a:spcBef>
              <a:spcAft>
                <a:spcPts val="0"/>
              </a:spcAft>
              <a:buSzPts val="1400"/>
              <a:buNone/>
              <a:defRPr/>
            </a:lvl5pPr>
            <a:lvl6pPr lvl="5">
              <a:lnSpc>
                <a:spcPct val="114999"/>
              </a:lnSpc>
              <a:spcBef>
                <a:spcPts val="0"/>
              </a:spcBef>
              <a:spcAft>
                <a:spcPts val="0"/>
              </a:spcAft>
              <a:buSzPts val="1400"/>
              <a:buNone/>
              <a:defRPr/>
            </a:lvl6pPr>
            <a:lvl7pPr lvl="6">
              <a:lnSpc>
                <a:spcPct val="114999"/>
              </a:lnSpc>
              <a:spcBef>
                <a:spcPts val="0"/>
              </a:spcBef>
              <a:spcAft>
                <a:spcPts val="0"/>
              </a:spcAft>
              <a:buSzPts val="1400"/>
              <a:buNone/>
              <a:defRPr/>
            </a:lvl7pPr>
            <a:lvl8pPr lvl="7">
              <a:lnSpc>
                <a:spcPct val="114999"/>
              </a:lnSpc>
              <a:spcBef>
                <a:spcPts val="0"/>
              </a:spcBef>
              <a:spcAft>
                <a:spcPts val="0"/>
              </a:spcAft>
              <a:buSzPts val="1400"/>
              <a:buNone/>
              <a:defRPr/>
            </a:lvl8pPr>
            <a:lvl9pPr lvl="8">
              <a:lnSpc>
                <a:spcPct val="114999"/>
              </a:lnSpc>
              <a:spcBef>
                <a:spcPts val="0"/>
              </a:spcBef>
              <a:spcAft>
                <a:spcPts val="0"/>
              </a:spcAft>
              <a:buSzPts val="1400"/>
              <a:buNone/>
              <a:defRPr/>
            </a:lvl9pPr>
          </a:lstStyle>
          <a:p>
            <a:pPr>
              <a:defRPr/>
            </a:pPr>
            <a:endParaRPr/>
          </a:p>
        </p:txBody>
      </p:sp>
      <p:sp>
        <p:nvSpPr>
          <p:cNvPr id="89" name="Google Shape;89;p13"/>
          <p:cNvSpPr txBox="1">
            <a:spLocks noGrp="1"/>
          </p:cNvSpPr>
          <p:nvPr>
            <p:ph type="subTitle" idx="14"/>
          </p:nvPr>
        </p:nvSpPr>
        <p:spPr bwMode="auto">
          <a:xfrm>
            <a:off x="5969570" y="3068200"/>
            <a:ext cx="2288700" cy="803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Golos Text SemiBold"/>
              <a:buNone/>
              <a:defRPr sz="2200">
                <a:latin typeface="Golos Text"/>
                <a:ea typeface="Golos Text"/>
                <a:cs typeface="Golos Text"/>
              </a:defRPr>
            </a:lvl1pPr>
            <a:lvl2pPr lvl="1">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90" name="Google Shape;90;p13"/>
          <p:cNvSpPr txBox="1">
            <a:spLocks noGrp="1"/>
          </p:cNvSpPr>
          <p:nvPr>
            <p:ph type="title" idx="15" hasCustomPrompt="1"/>
          </p:nvPr>
        </p:nvSpPr>
        <p:spPr bwMode="auto">
          <a:xfrm>
            <a:off x="5033780" y="3179712"/>
            <a:ext cx="876299" cy="11529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600"/>
              <a:buNone/>
              <a:defRPr sz="34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pPr>
              <a:defRPr/>
            </a:pPr>
            <a:r>
              <a:t>xx%</a:t>
            </a:r>
          </a:p>
        </p:txBody>
      </p:sp>
      <p:cxnSp>
        <p:nvCxnSpPr>
          <p:cNvPr id="91" name="Google Shape;91;p13"/>
          <p:cNvCxnSpPr>
            <a:cxnSpLocks/>
          </p:cNvCxnSpPr>
          <p:nvPr/>
        </p:nvCxnSpPr>
        <p:spPr bwMode="auto">
          <a:xfrm rot="10800000">
            <a:off x="9002100" y="-100"/>
            <a:ext cx="0" cy="26526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matchingName="Quote" userDrawn="1">
  <p:cSld name="CUSTOM_1">
    <p:spTree>
      <p:nvGrpSpPr>
        <p:cNvPr id="1" name=""/>
        <p:cNvGrpSpPr/>
        <p:nvPr/>
      </p:nvGrpSpPr>
      <p:grpSpPr bwMode="auto">
        <a:xfrm>
          <a:off x="0" y="0"/>
          <a:ext cx="0" cy="0"/>
          <a:chOff x="0" y="0"/>
          <a:chExt cx="0" cy="0"/>
        </a:xfrm>
      </p:grpSpPr>
      <p:sp>
        <p:nvSpPr>
          <p:cNvPr id="93" name="Google Shape;93;p14"/>
          <p:cNvSpPr txBox="1">
            <a:spLocks noGrp="1"/>
          </p:cNvSpPr>
          <p:nvPr>
            <p:ph type="title"/>
          </p:nvPr>
        </p:nvSpPr>
        <p:spPr bwMode="auto">
          <a:xfrm>
            <a:off x="783150" y="3920175"/>
            <a:ext cx="7577700" cy="5541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sz="27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pPr>
              <a:defRPr/>
            </a:pPr>
            <a:endParaRPr/>
          </a:p>
        </p:txBody>
      </p:sp>
      <p:sp>
        <p:nvSpPr>
          <p:cNvPr id="94" name="Google Shape;94;p14"/>
          <p:cNvSpPr txBox="1">
            <a:spLocks noGrp="1"/>
          </p:cNvSpPr>
          <p:nvPr>
            <p:ph type="subTitle" idx="1"/>
          </p:nvPr>
        </p:nvSpPr>
        <p:spPr bwMode="auto">
          <a:xfrm>
            <a:off x="783150" y="1931831"/>
            <a:ext cx="7577700" cy="1911600"/>
          </a:xfrm>
          <a:prstGeom prst="rect">
            <a:avLst/>
          </a:prstGeom>
        </p:spPr>
        <p:txBody>
          <a:bodyPr spcFirstLastPara="1" wrap="square" lIns="91425" tIns="91425" rIns="91425" bIns="91425" anchor="t" anchorCtr="0">
            <a:noAutofit/>
          </a:bodyPr>
          <a:lstStyle>
            <a:lvl1pPr lvl="0" algn="r">
              <a:lnSpc>
                <a:spcPct val="114999"/>
              </a:lnSpc>
              <a:spcBef>
                <a:spcPts val="0"/>
              </a:spcBef>
              <a:spcAft>
                <a:spcPts val="0"/>
              </a:spcAft>
              <a:buSzPts val="3500"/>
              <a:buNone/>
              <a:defRPr sz="3100"/>
            </a:lvl1pPr>
            <a:lvl2pPr lvl="1" algn="ctr">
              <a:lnSpc>
                <a:spcPct val="114999"/>
              </a:lnSpc>
              <a:spcBef>
                <a:spcPts val="0"/>
              </a:spcBef>
              <a:spcAft>
                <a:spcPts val="0"/>
              </a:spcAft>
              <a:buSzPts val="3500"/>
              <a:buNone/>
              <a:defRPr sz="3500"/>
            </a:lvl2pPr>
            <a:lvl3pPr lvl="2" algn="ctr">
              <a:lnSpc>
                <a:spcPct val="114999"/>
              </a:lnSpc>
              <a:spcBef>
                <a:spcPts val="0"/>
              </a:spcBef>
              <a:spcAft>
                <a:spcPts val="0"/>
              </a:spcAft>
              <a:buSzPts val="3500"/>
              <a:buNone/>
              <a:defRPr sz="3500"/>
            </a:lvl3pPr>
            <a:lvl4pPr lvl="3" algn="ctr">
              <a:lnSpc>
                <a:spcPct val="114999"/>
              </a:lnSpc>
              <a:spcBef>
                <a:spcPts val="0"/>
              </a:spcBef>
              <a:spcAft>
                <a:spcPts val="0"/>
              </a:spcAft>
              <a:buSzPts val="3500"/>
              <a:buNone/>
              <a:defRPr sz="3500"/>
            </a:lvl4pPr>
            <a:lvl5pPr lvl="4" algn="ctr">
              <a:lnSpc>
                <a:spcPct val="114999"/>
              </a:lnSpc>
              <a:spcBef>
                <a:spcPts val="0"/>
              </a:spcBef>
              <a:spcAft>
                <a:spcPts val="0"/>
              </a:spcAft>
              <a:buSzPts val="3500"/>
              <a:buNone/>
              <a:defRPr sz="3500"/>
            </a:lvl5pPr>
            <a:lvl6pPr lvl="5" algn="ctr">
              <a:lnSpc>
                <a:spcPct val="114999"/>
              </a:lnSpc>
              <a:spcBef>
                <a:spcPts val="0"/>
              </a:spcBef>
              <a:spcAft>
                <a:spcPts val="0"/>
              </a:spcAft>
              <a:buSzPts val="3500"/>
              <a:buNone/>
              <a:defRPr sz="3500"/>
            </a:lvl6pPr>
            <a:lvl7pPr lvl="6" algn="ctr">
              <a:lnSpc>
                <a:spcPct val="114999"/>
              </a:lnSpc>
              <a:spcBef>
                <a:spcPts val="0"/>
              </a:spcBef>
              <a:spcAft>
                <a:spcPts val="0"/>
              </a:spcAft>
              <a:buSzPts val="3500"/>
              <a:buNone/>
              <a:defRPr sz="3500"/>
            </a:lvl7pPr>
            <a:lvl8pPr lvl="7" algn="ctr">
              <a:lnSpc>
                <a:spcPct val="114999"/>
              </a:lnSpc>
              <a:spcBef>
                <a:spcPts val="0"/>
              </a:spcBef>
              <a:spcAft>
                <a:spcPts val="0"/>
              </a:spcAft>
              <a:buSzPts val="3500"/>
              <a:buNone/>
              <a:defRPr sz="3500"/>
            </a:lvl8pPr>
            <a:lvl9pPr lvl="8" algn="ctr">
              <a:lnSpc>
                <a:spcPct val="114999"/>
              </a:lnSpc>
              <a:spcBef>
                <a:spcPts val="0"/>
              </a:spcBef>
              <a:spcAft>
                <a:spcPts val="0"/>
              </a:spcAft>
              <a:buSzPts val="3500"/>
              <a:buNone/>
              <a:defRPr sz="3500"/>
            </a:lvl9pPr>
          </a:lstStyle>
          <a:p>
            <a:pPr>
              <a:defRPr/>
            </a:pPr>
            <a:endParaRPr/>
          </a:p>
        </p:txBody>
      </p:sp>
      <p:cxnSp>
        <p:nvCxnSpPr>
          <p:cNvPr id="95" name="Google Shape;95;p14"/>
          <p:cNvCxnSpPr>
            <a:cxnSpLocks/>
          </p:cNvCxnSpPr>
          <p:nvPr/>
        </p:nvCxnSpPr>
        <p:spPr bwMode="auto">
          <a:xfrm rot="10800000">
            <a:off x="75" y="4876025"/>
            <a:ext cx="8257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Section header 1" userDrawn="1">
  <p:cSld name="CUSTOM_1_1">
    <p:spTree>
      <p:nvGrpSpPr>
        <p:cNvPr id="1" name=""/>
        <p:cNvGrpSpPr/>
        <p:nvPr/>
      </p:nvGrpSpPr>
      <p:grpSpPr bwMode="auto">
        <a:xfrm>
          <a:off x="0" y="0"/>
          <a:ext cx="0" cy="0"/>
          <a:chOff x="0" y="0"/>
          <a:chExt cx="0" cy="0"/>
        </a:xfrm>
      </p:grpSpPr>
      <p:sp>
        <p:nvSpPr>
          <p:cNvPr id="97" name="Google Shape;97;p15"/>
          <p:cNvSpPr txBox="1">
            <a:spLocks noGrp="1"/>
          </p:cNvSpPr>
          <p:nvPr>
            <p:ph type="title"/>
          </p:nvPr>
        </p:nvSpPr>
        <p:spPr bwMode="auto">
          <a:xfrm flipH="1">
            <a:off x="4426725" y="2036300"/>
            <a:ext cx="3205200" cy="1477500"/>
          </a:xfrm>
          <a:prstGeom prst="rect">
            <a:avLst/>
          </a:prstGeom>
        </p:spPr>
        <p:txBody>
          <a:bodyPr spcFirstLastPara="1" wrap="square" lIns="91425" tIns="91425" rIns="91425" bIns="91425" anchor="t" anchorCtr="0">
            <a:noAutofit/>
          </a:bodyPr>
          <a:lstStyle>
            <a:lvl1pPr lvl="0" algn="r">
              <a:spcBef>
                <a:spcPts val="0"/>
              </a:spcBef>
              <a:spcAft>
                <a:spcPts val="0"/>
              </a:spcAft>
              <a:buSzPts val="4500"/>
              <a:buNone/>
              <a:defRPr sz="4200"/>
            </a:lvl1pPr>
            <a:lvl2pPr lvl="1" algn="r">
              <a:spcBef>
                <a:spcPts val="0"/>
              </a:spcBef>
              <a:spcAft>
                <a:spcPts val="0"/>
              </a:spcAft>
              <a:buSzPts val="4500"/>
              <a:buNone/>
              <a:defRPr sz="4500"/>
            </a:lvl2pPr>
            <a:lvl3pPr lvl="2" algn="r">
              <a:spcBef>
                <a:spcPts val="0"/>
              </a:spcBef>
              <a:spcAft>
                <a:spcPts val="0"/>
              </a:spcAft>
              <a:buSzPts val="4500"/>
              <a:buNone/>
              <a:defRPr sz="4500"/>
            </a:lvl3pPr>
            <a:lvl4pPr lvl="3" algn="r">
              <a:spcBef>
                <a:spcPts val="0"/>
              </a:spcBef>
              <a:spcAft>
                <a:spcPts val="0"/>
              </a:spcAft>
              <a:buSzPts val="4500"/>
              <a:buNone/>
              <a:defRPr sz="4500"/>
            </a:lvl4pPr>
            <a:lvl5pPr lvl="4" algn="r">
              <a:spcBef>
                <a:spcPts val="0"/>
              </a:spcBef>
              <a:spcAft>
                <a:spcPts val="0"/>
              </a:spcAft>
              <a:buSzPts val="4500"/>
              <a:buNone/>
              <a:defRPr sz="4500"/>
            </a:lvl5pPr>
            <a:lvl6pPr lvl="5" algn="r">
              <a:spcBef>
                <a:spcPts val="0"/>
              </a:spcBef>
              <a:spcAft>
                <a:spcPts val="0"/>
              </a:spcAft>
              <a:buSzPts val="4500"/>
              <a:buNone/>
              <a:defRPr sz="4500"/>
            </a:lvl6pPr>
            <a:lvl7pPr lvl="6" algn="r">
              <a:spcBef>
                <a:spcPts val="0"/>
              </a:spcBef>
              <a:spcAft>
                <a:spcPts val="0"/>
              </a:spcAft>
              <a:buSzPts val="4500"/>
              <a:buNone/>
              <a:defRPr sz="4500"/>
            </a:lvl7pPr>
            <a:lvl8pPr lvl="7" algn="r">
              <a:spcBef>
                <a:spcPts val="0"/>
              </a:spcBef>
              <a:spcAft>
                <a:spcPts val="0"/>
              </a:spcAft>
              <a:buSzPts val="4500"/>
              <a:buNone/>
              <a:defRPr sz="4500"/>
            </a:lvl8pPr>
            <a:lvl9pPr lvl="8" algn="r">
              <a:spcBef>
                <a:spcPts val="0"/>
              </a:spcBef>
              <a:spcAft>
                <a:spcPts val="0"/>
              </a:spcAft>
              <a:buSzPts val="4500"/>
              <a:buNone/>
              <a:defRPr sz="4500"/>
            </a:lvl9pPr>
          </a:lstStyle>
          <a:p>
            <a:pPr>
              <a:defRPr/>
            </a:pPr>
            <a:endParaRPr/>
          </a:p>
        </p:txBody>
      </p:sp>
      <p:sp>
        <p:nvSpPr>
          <p:cNvPr id="98" name="Google Shape;98;p15"/>
          <p:cNvSpPr txBox="1">
            <a:spLocks noGrp="1"/>
          </p:cNvSpPr>
          <p:nvPr>
            <p:ph type="title" idx="2" hasCustomPrompt="1"/>
          </p:nvPr>
        </p:nvSpPr>
        <p:spPr bwMode="auto">
          <a:xfrm flipH="1">
            <a:off x="6555825" y="1012500"/>
            <a:ext cx="1076100" cy="870000"/>
          </a:xfrm>
          <a:prstGeom prst="rect">
            <a:avLst/>
          </a:prstGeom>
          <a:noFill/>
        </p:spPr>
        <p:txBody>
          <a:bodyPr spcFirstLastPara="1" wrap="square" lIns="91425" tIns="91425" rIns="91425" bIns="91425" anchor="ctr" anchorCtr="0">
            <a:noAutofit/>
          </a:bodyPr>
          <a:lstStyle>
            <a:lvl1pPr lvl="0" algn="r">
              <a:spcBef>
                <a:spcPts val="0"/>
              </a:spcBef>
              <a:spcAft>
                <a:spcPts val="0"/>
              </a:spcAft>
              <a:buSzPts val="5300"/>
              <a:buNone/>
              <a:defRPr sz="42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pPr>
              <a:defRPr/>
            </a:pPr>
            <a:r>
              <a:t>xx%</a:t>
            </a:r>
          </a:p>
        </p:txBody>
      </p:sp>
      <p:sp>
        <p:nvSpPr>
          <p:cNvPr id="99" name="Google Shape;99;p15"/>
          <p:cNvSpPr txBox="1">
            <a:spLocks noGrp="1"/>
          </p:cNvSpPr>
          <p:nvPr>
            <p:ph type="subTitle" idx="1"/>
          </p:nvPr>
        </p:nvSpPr>
        <p:spPr bwMode="auto">
          <a:xfrm flipH="1">
            <a:off x="4426725" y="3573275"/>
            <a:ext cx="3205200" cy="697500"/>
          </a:xfrm>
          <a:prstGeom prst="rect">
            <a:avLst/>
          </a:prstGeom>
        </p:spPr>
        <p:txBody>
          <a:bodyPr spcFirstLastPara="1" wrap="square" lIns="91425" tIns="91425" rIns="91425" bIns="91425" anchor="t" anchorCtr="0">
            <a:noAutofit/>
          </a:bodyPr>
          <a:lstStyle>
            <a:lvl1pPr lvl="0" algn="r">
              <a:lnSpc>
                <a:spcPct val="114999"/>
              </a:lnSpc>
              <a:spcBef>
                <a:spcPts val="0"/>
              </a:spcBef>
              <a:spcAft>
                <a:spcPts val="0"/>
              </a:spcAft>
              <a:buSzPts val="1850"/>
              <a:buNone/>
              <a:defRPr sz="1550"/>
            </a:lvl1pPr>
            <a:lvl2pPr lvl="1" algn="r">
              <a:lnSpc>
                <a:spcPct val="114999"/>
              </a:lnSpc>
              <a:spcBef>
                <a:spcPts val="0"/>
              </a:spcBef>
              <a:spcAft>
                <a:spcPts val="0"/>
              </a:spcAft>
              <a:buSzPts val="1850"/>
              <a:buNone/>
              <a:defRPr sz="1850"/>
            </a:lvl2pPr>
            <a:lvl3pPr lvl="2" algn="r">
              <a:lnSpc>
                <a:spcPct val="114999"/>
              </a:lnSpc>
              <a:spcBef>
                <a:spcPts val="0"/>
              </a:spcBef>
              <a:spcAft>
                <a:spcPts val="0"/>
              </a:spcAft>
              <a:buSzPts val="1850"/>
              <a:buNone/>
              <a:defRPr sz="1850"/>
            </a:lvl3pPr>
            <a:lvl4pPr lvl="3" algn="r">
              <a:lnSpc>
                <a:spcPct val="114999"/>
              </a:lnSpc>
              <a:spcBef>
                <a:spcPts val="0"/>
              </a:spcBef>
              <a:spcAft>
                <a:spcPts val="0"/>
              </a:spcAft>
              <a:buSzPts val="1850"/>
              <a:buNone/>
              <a:defRPr sz="1850"/>
            </a:lvl4pPr>
            <a:lvl5pPr lvl="4" algn="r">
              <a:lnSpc>
                <a:spcPct val="114999"/>
              </a:lnSpc>
              <a:spcBef>
                <a:spcPts val="0"/>
              </a:spcBef>
              <a:spcAft>
                <a:spcPts val="0"/>
              </a:spcAft>
              <a:buSzPts val="1850"/>
              <a:buNone/>
              <a:defRPr sz="1850"/>
            </a:lvl5pPr>
            <a:lvl6pPr lvl="5" algn="r">
              <a:lnSpc>
                <a:spcPct val="114999"/>
              </a:lnSpc>
              <a:spcBef>
                <a:spcPts val="0"/>
              </a:spcBef>
              <a:spcAft>
                <a:spcPts val="0"/>
              </a:spcAft>
              <a:buSzPts val="1850"/>
              <a:buNone/>
              <a:defRPr sz="1850"/>
            </a:lvl6pPr>
            <a:lvl7pPr lvl="6" algn="r">
              <a:lnSpc>
                <a:spcPct val="114999"/>
              </a:lnSpc>
              <a:spcBef>
                <a:spcPts val="0"/>
              </a:spcBef>
              <a:spcAft>
                <a:spcPts val="0"/>
              </a:spcAft>
              <a:buSzPts val="1850"/>
              <a:buNone/>
              <a:defRPr sz="1850"/>
            </a:lvl7pPr>
            <a:lvl8pPr lvl="7" algn="r">
              <a:lnSpc>
                <a:spcPct val="114999"/>
              </a:lnSpc>
              <a:spcBef>
                <a:spcPts val="0"/>
              </a:spcBef>
              <a:spcAft>
                <a:spcPts val="0"/>
              </a:spcAft>
              <a:buSzPts val="1850"/>
              <a:buNone/>
              <a:defRPr sz="1850"/>
            </a:lvl8pPr>
            <a:lvl9pPr lvl="8" algn="r">
              <a:lnSpc>
                <a:spcPct val="114999"/>
              </a:lnSpc>
              <a:spcBef>
                <a:spcPts val="0"/>
              </a:spcBef>
              <a:spcAft>
                <a:spcPts val="0"/>
              </a:spcAft>
              <a:buSzPts val="1850"/>
              <a:buNone/>
              <a:defRPr sz="1850"/>
            </a:lvl9pPr>
          </a:lstStyle>
          <a:p>
            <a:pPr>
              <a:defRPr/>
            </a:pPr>
            <a:endParaRPr/>
          </a:p>
        </p:txBody>
      </p:sp>
      <p:sp>
        <p:nvSpPr>
          <p:cNvPr id="100" name="Google Shape;100;p15"/>
          <p:cNvSpPr/>
          <p:nvPr/>
        </p:nvSpPr>
        <p:spPr bwMode="auto">
          <a:xfrm flipH="1">
            <a:off x="0" y="0"/>
            <a:ext cx="85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101" name="Google Shape;101;p15"/>
          <p:cNvCxnSpPr>
            <a:cxnSpLocks/>
          </p:cNvCxnSpPr>
          <p:nvPr/>
        </p:nvCxnSpPr>
        <p:spPr bwMode="auto">
          <a:xfrm rot="10800000">
            <a:off x="0" y="4876025"/>
            <a:ext cx="4870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Numbers and text" userDrawn="1">
  <p:cSld name="CUSTOM_2">
    <p:spTree>
      <p:nvGrpSpPr>
        <p:cNvPr id="1" name=""/>
        <p:cNvGrpSpPr/>
        <p:nvPr/>
      </p:nvGrpSpPr>
      <p:grpSpPr bwMode="auto">
        <a:xfrm>
          <a:off x="0" y="0"/>
          <a:ext cx="0" cy="0"/>
          <a:chOff x="0" y="0"/>
          <a:chExt cx="0" cy="0"/>
        </a:xfrm>
      </p:grpSpPr>
      <p:sp>
        <p:nvSpPr>
          <p:cNvPr id="103" name="Google Shape;103;p16"/>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104" name="Google Shape;104;p16"/>
          <p:cNvSpPr txBox="1">
            <a:spLocks noGrp="1"/>
          </p:cNvSpPr>
          <p:nvPr>
            <p:ph type="subTitle" idx="1"/>
          </p:nvPr>
        </p:nvSpPr>
        <p:spPr bwMode="auto">
          <a:xfrm>
            <a:off x="713225" y="3582477"/>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05" name="Google Shape;105;p16"/>
          <p:cNvSpPr txBox="1">
            <a:spLocks noGrp="1"/>
          </p:cNvSpPr>
          <p:nvPr>
            <p:ph type="title" idx="2" hasCustomPrompt="1"/>
          </p:nvPr>
        </p:nvSpPr>
        <p:spPr bwMode="auto">
          <a:xfrm>
            <a:off x="713225" y="1575103"/>
            <a:ext cx="2400300" cy="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pPr>
              <a:defRPr/>
            </a:pPr>
            <a:r>
              <a:t>xx%</a:t>
            </a:r>
          </a:p>
        </p:txBody>
      </p:sp>
      <p:sp>
        <p:nvSpPr>
          <p:cNvPr id="106" name="Google Shape;106;p16"/>
          <p:cNvSpPr txBox="1">
            <a:spLocks noGrp="1"/>
          </p:cNvSpPr>
          <p:nvPr>
            <p:ph type="subTitle" idx="3"/>
          </p:nvPr>
        </p:nvSpPr>
        <p:spPr bwMode="auto">
          <a:xfrm>
            <a:off x="713225" y="2654575"/>
            <a:ext cx="2400300" cy="86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107" name="Google Shape;107;p16"/>
          <p:cNvSpPr txBox="1">
            <a:spLocks noGrp="1"/>
          </p:cNvSpPr>
          <p:nvPr>
            <p:ph type="subTitle" idx="4"/>
          </p:nvPr>
        </p:nvSpPr>
        <p:spPr bwMode="auto">
          <a:xfrm>
            <a:off x="6030475" y="3582477"/>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08" name="Google Shape;108;p16"/>
          <p:cNvSpPr txBox="1">
            <a:spLocks noGrp="1"/>
          </p:cNvSpPr>
          <p:nvPr>
            <p:ph type="title" idx="5" hasCustomPrompt="1"/>
          </p:nvPr>
        </p:nvSpPr>
        <p:spPr bwMode="auto">
          <a:xfrm>
            <a:off x="6030475" y="1575103"/>
            <a:ext cx="2400300" cy="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pPr>
              <a:defRPr/>
            </a:pPr>
            <a:r>
              <a:t>xx%</a:t>
            </a:r>
          </a:p>
        </p:txBody>
      </p:sp>
      <p:sp>
        <p:nvSpPr>
          <p:cNvPr id="109" name="Google Shape;109;p16"/>
          <p:cNvSpPr txBox="1">
            <a:spLocks noGrp="1"/>
          </p:cNvSpPr>
          <p:nvPr>
            <p:ph type="subTitle" idx="6"/>
          </p:nvPr>
        </p:nvSpPr>
        <p:spPr bwMode="auto">
          <a:xfrm>
            <a:off x="6030475" y="2654575"/>
            <a:ext cx="2400300" cy="86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110" name="Google Shape;110;p16"/>
          <p:cNvSpPr txBox="1">
            <a:spLocks noGrp="1"/>
          </p:cNvSpPr>
          <p:nvPr>
            <p:ph type="subTitle" idx="7"/>
          </p:nvPr>
        </p:nvSpPr>
        <p:spPr bwMode="auto">
          <a:xfrm>
            <a:off x="3371850" y="3582477"/>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11" name="Google Shape;111;p16"/>
          <p:cNvSpPr txBox="1">
            <a:spLocks noGrp="1"/>
          </p:cNvSpPr>
          <p:nvPr>
            <p:ph type="title" idx="8" hasCustomPrompt="1"/>
          </p:nvPr>
        </p:nvSpPr>
        <p:spPr bwMode="auto">
          <a:xfrm>
            <a:off x="3371850" y="1575103"/>
            <a:ext cx="2400300" cy="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pPr>
              <a:defRPr/>
            </a:pPr>
            <a:r>
              <a:t>xx%</a:t>
            </a:r>
          </a:p>
        </p:txBody>
      </p:sp>
      <p:sp>
        <p:nvSpPr>
          <p:cNvPr id="112" name="Google Shape;112;p16"/>
          <p:cNvSpPr txBox="1">
            <a:spLocks noGrp="1"/>
          </p:cNvSpPr>
          <p:nvPr>
            <p:ph type="subTitle" idx="9"/>
          </p:nvPr>
        </p:nvSpPr>
        <p:spPr bwMode="auto">
          <a:xfrm>
            <a:off x="3371850" y="2654575"/>
            <a:ext cx="2400300" cy="86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cxnSp>
        <p:nvCxnSpPr>
          <p:cNvPr id="113" name="Google Shape;113;p16"/>
          <p:cNvCxnSpPr>
            <a:cxnSpLocks/>
          </p:cNvCxnSpPr>
          <p:nvPr/>
        </p:nvCxnSpPr>
        <p:spPr bwMode="auto">
          <a:xfrm rot="10800000">
            <a:off x="5035800" y="4797575"/>
            <a:ext cx="4108199"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matchingName="Numbers and text 1" userDrawn="1">
  <p:cSld name="CUSTOM_2_1_2">
    <p:spTree>
      <p:nvGrpSpPr>
        <p:cNvPr id="1" name=""/>
        <p:cNvGrpSpPr/>
        <p:nvPr/>
      </p:nvGrpSpPr>
      <p:grpSpPr bwMode="auto">
        <a:xfrm>
          <a:off x="0" y="0"/>
          <a:ext cx="0" cy="0"/>
          <a:chOff x="0" y="0"/>
          <a:chExt cx="0" cy="0"/>
        </a:xfrm>
      </p:grpSpPr>
      <p:sp>
        <p:nvSpPr>
          <p:cNvPr id="115" name="Google Shape;115;p17"/>
          <p:cNvSpPr txBox="1">
            <a:spLocks noGrp="1"/>
          </p:cNvSpPr>
          <p:nvPr>
            <p:ph type="subTitle" idx="1"/>
          </p:nvPr>
        </p:nvSpPr>
        <p:spPr bwMode="auto">
          <a:xfrm>
            <a:off x="2370900" y="1278125"/>
            <a:ext cx="4402200" cy="4002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16" name="Google Shape;116;p17"/>
          <p:cNvSpPr txBox="1">
            <a:spLocks noGrp="1"/>
          </p:cNvSpPr>
          <p:nvPr>
            <p:ph type="title" hasCustomPrompt="1"/>
          </p:nvPr>
        </p:nvSpPr>
        <p:spPr bwMode="auto">
          <a:xfrm>
            <a:off x="2370900" y="572825"/>
            <a:ext cx="4402200" cy="7389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36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pPr>
              <a:defRPr/>
            </a:pPr>
            <a:r>
              <a:t>xx%</a:t>
            </a:r>
          </a:p>
        </p:txBody>
      </p:sp>
      <p:sp>
        <p:nvSpPr>
          <p:cNvPr id="117" name="Google Shape;117;p17"/>
          <p:cNvSpPr txBox="1">
            <a:spLocks noGrp="1"/>
          </p:cNvSpPr>
          <p:nvPr>
            <p:ph type="subTitle" idx="2"/>
          </p:nvPr>
        </p:nvSpPr>
        <p:spPr bwMode="auto">
          <a:xfrm>
            <a:off x="2370900" y="4087875"/>
            <a:ext cx="4402200" cy="4002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18" name="Google Shape;118;p17"/>
          <p:cNvSpPr txBox="1">
            <a:spLocks noGrp="1"/>
          </p:cNvSpPr>
          <p:nvPr>
            <p:ph type="title" idx="3" hasCustomPrompt="1"/>
          </p:nvPr>
        </p:nvSpPr>
        <p:spPr bwMode="auto">
          <a:xfrm>
            <a:off x="2370900" y="3382574"/>
            <a:ext cx="4402200" cy="7389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36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pPr>
              <a:defRPr/>
            </a:pPr>
            <a:r>
              <a:t>xx%</a:t>
            </a:r>
          </a:p>
        </p:txBody>
      </p:sp>
      <p:sp>
        <p:nvSpPr>
          <p:cNvPr id="119" name="Google Shape;119;p17"/>
          <p:cNvSpPr txBox="1">
            <a:spLocks noGrp="1"/>
          </p:cNvSpPr>
          <p:nvPr>
            <p:ph type="subTitle" idx="4"/>
          </p:nvPr>
        </p:nvSpPr>
        <p:spPr bwMode="auto">
          <a:xfrm>
            <a:off x="2370900" y="2683000"/>
            <a:ext cx="4402200" cy="4002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20" name="Google Shape;120;p17"/>
          <p:cNvSpPr txBox="1">
            <a:spLocks noGrp="1"/>
          </p:cNvSpPr>
          <p:nvPr>
            <p:ph type="title" idx="5" hasCustomPrompt="1"/>
          </p:nvPr>
        </p:nvSpPr>
        <p:spPr bwMode="auto">
          <a:xfrm>
            <a:off x="2370900" y="1977700"/>
            <a:ext cx="4402200" cy="7389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36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pPr>
              <a:defRPr/>
            </a:pPr>
            <a:r>
              <a:t>xx%</a:t>
            </a:r>
          </a:p>
        </p:txBody>
      </p:sp>
      <p:grpSp>
        <p:nvGrpSpPr>
          <p:cNvPr id="121" name="Google Shape;121;p17"/>
          <p:cNvGrpSpPr/>
          <p:nvPr/>
        </p:nvGrpSpPr>
        <p:grpSpPr bwMode="auto">
          <a:xfrm>
            <a:off x="711250" y="-125"/>
            <a:ext cx="7719525" cy="5143625"/>
            <a:chOff x="711250" y="-125"/>
            <a:chExt cx="7719525" cy="5143625"/>
          </a:xfrm>
        </p:grpSpPr>
        <p:cxnSp>
          <p:nvCxnSpPr>
            <p:cNvPr id="122" name="Google Shape;122;p17"/>
            <p:cNvCxnSpPr>
              <a:cxnSpLocks/>
            </p:cNvCxnSpPr>
            <p:nvPr/>
          </p:nvCxnSpPr>
          <p:spPr bwMode="auto">
            <a:xfrm rot="10800000">
              <a:off x="711250" y="2191500"/>
              <a:ext cx="0" cy="2952000"/>
            </a:xfrm>
            <a:prstGeom prst="straightConnector1">
              <a:avLst/>
            </a:prstGeom>
            <a:noFill/>
            <a:ln w="9525" cap="flat" cmpd="sng">
              <a:solidFill>
                <a:schemeClr val="dk1"/>
              </a:solidFill>
              <a:prstDash val="solid"/>
              <a:round/>
              <a:headEnd type="none" w="med" len="med"/>
              <a:tailEnd type="none" w="med" len="med"/>
            </a:ln>
          </p:spPr>
        </p:cxnSp>
        <p:cxnSp>
          <p:nvCxnSpPr>
            <p:cNvPr id="123" name="Google Shape;123;p17"/>
            <p:cNvCxnSpPr>
              <a:cxnSpLocks/>
            </p:cNvCxnSpPr>
            <p:nvPr/>
          </p:nvCxnSpPr>
          <p:spPr bwMode="auto">
            <a:xfrm rot="10800000">
              <a:off x="8430775" y="-125"/>
              <a:ext cx="0" cy="21915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matchingName="Title only 1" userDrawn="1">
  <p:cSld name="CUSTOM_2_1_1">
    <p:spTree>
      <p:nvGrpSpPr>
        <p:cNvPr id="1" name=""/>
        <p:cNvGrpSpPr/>
        <p:nvPr/>
      </p:nvGrpSpPr>
      <p:grpSpPr bwMode="auto">
        <a:xfrm>
          <a:off x="0" y="0"/>
          <a:ext cx="0" cy="0"/>
          <a:chOff x="0" y="0"/>
          <a:chExt cx="0" cy="0"/>
        </a:xfrm>
      </p:grpSpPr>
      <p:sp>
        <p:nvSpPr>
          <p:cNvPr id="125" name="Google Shape;125;p18"/>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grpSp>
        <p:nvGrpSpPr>
          <p:cNvPr id="126" name="Google Shape;126;p18"/>
          <p:cNvGrpSpPr/>
          <p:nvPr/>
        </p:nvGrpSpPr>
        <p:grpSpPr bwMode="auto">
          <a:xfrm flipH="1">
            <a:off x="0" y="4876025"/>
            <a:ext cx="9144000" cy="267600"/>
            <a:chOff x="0" y="4876025"/>
            <a:chExt cx="9144000" cy="267600"/>
          </a:xfrm>
        </p:grpSpPr>
        <p:sp>
          <p:nvSpPr>
            <p:cNvPr id="127" name="Google Shape;127;p18"/>
            <p:cNvSpPr/>
            <p:nvPr/>
          </p:nvSpPr>
          <p:spPr bwMode="auto">
            <a:xfrm>
              <a:off x="0" y="4876025"/>
              <a:ext cx="9144000" cy="2676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128" name="Google Shape;128;p18"/>
            <p:cNvCxnSpPr>
              <a:cxnSpLocks/>
            </p:cNvCxnSpPr>
            <p:nvPr/>
          </p:nvCxnSpPr>
          <p:spPr bwMode="auto">
            <a:xfrm>
              <a:off x="4572000" y="5009825"/>
              <a:ext cx="4572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matchingName="Title only 2" userDrawn="1">
  <p:cSld name="CUSTOM_2_1_1_2">
    <p:spTree>
      <p:nvGrpSpPr>
        <p:cNvPr id="1" name=""/>
        <p:cNvGrpSpPr/>
        <p:nvPr/>
      </p:nvGrpSpPr>
      <p:grpSpPr bwMode="auto">
        <a:xfrm>
          <a:off x="0" y="0"/>
          <a:ext cx="0" cy="0"/>
          <a:chOff x="0" y="0"/>
          <a:chExt cx="0" cy="0"/>
        </a:xfrm>
      </p:grpSpPr>
      <p:sp>
        <p:nvSpPr>
          <p:cNvPr id="130" name="Google Shape;130;p19"/>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cxnSp>
        <p:nvCxnSpPr>
          <p:cNvPr id="131" name="Google Shape;131;p19"/>
          <p:cNvCxnSpPr>
            <a:cxnSpLocks/>
          </p:cNvCxnSpPr>
          <p:nvPr/>
        </p:nvCxnSpPr>
        <p:spPr bwMode="auto">
          <a:xfrm>
            <a:off x="0" y="262400"/>
            <a:ext cx="2286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matchingName="Title and text" userDrawn="1">
  <p:cSld name="CUSTOM_2_1_1_1">
    <p:spTree>
      <p:nvGrpSpPr>
        <p:cNvPr id="1" name=""/>
        <p:cNvGrpSpPr/>
        <p:nvPr/>
      </p:nvGrpSpPr>
      <p:grpSpPr bwMode="auto">
        <a:xfrm>
          <a:off x="0" y="0"/>
          <a:ext cx="0" cy="0"/>
          <a:chOff x="0" y="0"/>
          <a:chExt cx="0" cy="0"/>
        </a:xfrm>
      </p:grpSpPr>
      <p:grpSp>
        <p:nvGrpSpPr>
          <p:cNvPr id="133" name="Google Shape;133;p20"/>
          <p:cNvGrpSpPr/>
          <p:nvPr/>
        </p:nvGrpSpPr>
        <p:grpSpPr bwMode="auto">
          <a:xfrm>
            <a:off x="0" y="0"/>
            <a:ext cx="9144075" cy="5143500"/>
            <a:chOff x="0" y="0"/>
            <a:chExt cx="9144075" cy="5143500"/>
          </a:xfrm>
        </p:grpSpPr>
        <p:sp>
          <p:nvSpPr>
            <p:cNvPr id="134" name="Google Shape;134;p20"/>
            <p:cNvSpPr/>
            <p:nvPr/>
          </p:nvSpPr>
          <p:spPr bwMode="auto">
            <a:xfrm>
              <a:off x="4185975" y="4426700"/>
              <a:ext cx="4958100" cy="7110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35" name="Google Shape;135;p20"/>
            <p:cNvSpPr/>
            <p:nvPr/>
          </p:nvSpPr>
          <p:spPr bwMode="auto">
            <a:xfrm>
              <a:off x="0" y="0"/>
              <a:ext cx="85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136" name="Google Shape;136;p20"/>
          <p:cNvSpPr txBox="1">
            <a:spLocks noGrp="1"/>
          </p:cNvSpPr>
          <p:nvPr>
            <p:ph type="title"/>
          </p:nvPr>
        </p:nvSpPr>
        <p:spPr bwMode="auto">
          <a:xfrm>
            <a:off x="4035074" y="1441250"/>
            <a:ext cx="3428100" cy="1185300"/>
          </a:xfrm>
          <a:prstGeom prst="rect">
            <a:avLst/>
          </a:prstGeom>
        </p:spPr>
        <p:txBody>
          <a:bodyPr spcFirstLastPara="1" wrap="square" lIns="91425" tIns="91425" rIns="91425" bIns="91425" anchor="t" anchorCtr="0">
            <a:noAutofit/>
          </a:bodyPr>
          <a:lstStyle>
            <a:lvl1pPr lvl="0" algn="r">
              <a:spcBef>
                <a:spcPts val="0"/>
              </a:spcBef>
              <a:spcAft>
                <a:spcPts val="0"/>
              </a:spcAft>
              <a:buSzPts val="9200"/>
              <a:buNone/>
              <a:defRPr sz="65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a:pPr>
              <a:defRPr/>
            </a:pPr>
            <a:endParaRPr/>
          </a:p>
        </p:txBody>
      </p:sp>
      <p:sp>
        <p:nvSpPr>
          <p:cNvPr id="137" name="Google Shape;137;p20"/>
          <p:cNvSpPr txBox="1">
            <a:spLocks noGrp="1"/>
          </p:cNvSpPr>
          <p:nvPr>
            <p:ph type="subTitle" idx="1"/>
          </p:nvPr>
        </p:nvSpPr>
        <p:spPr bwMode="auto">
          <a:xfrm>
            <a:off x="4035074" y="2568000"/>
            <a:ext cx="3428100" cy="972000"/>
          </a:xfrm>
          <a:prstGeom prst="rect">
            <a:avLst/>
          </a:prstGeom>
        </p:spPr>
        <p:txBody>
          <a:bodyPr spcFirstLastPara="1" wrap="square" lIns="91425" tIns="91425" rIns="91425" bIns="91425" anchor="t" anchorCtr="0">
            <a:noAutofit/>
          </a:bodyPr>
          <a:lstStyle>
            <a:lvl1pPr lvl="0" algn="r">
              <a:lnSpc>
                <a:spcPct val="114999"/>
              </a:lnSpc>
              <a:spcBef>
                <a:spcPts val="0"/>
              </a:spcBef>
              <a:spcAft>
                <a:spcPts val="0"/>
              </a:spcAft>
              <a:buSzPts val="1850"/>
              <a:buNone/>
              <a:defRPr sz="1550"/>
            </a:lvl1pPr>
            <a:lvl2pPr lvl="1" algn="ctr">
              <a:lnSpc>
                <a:spcPct val="114999"/>
              </a:lnSpc>
              <a:spcBef>
                <a:spcPts val="0"/>
              </a:spcBef>
              <a:spcAft>
                <a:spcPts val="0"/>
              </a:spcAft>
              <a:buSzPts val="1850"/>
              <a:buNone/>
              <a:defRPr sz="1850"/>
            </a:lvl2pPr>
            <a:lvl3pPr lvl="2" algn="ctr">
              <a:lnSpc>
                <a:spcPct val="114999"/>
              </a:lnSpc>
              <a:spcBef>
                <a:spcPts val="0"/>
              </a:spcBef>
              <a:spcAft>
                <a:spcPts val="0"/>
              </a:spcAft>
              <a:buSzPts val="1850"/>
              <a:buNone/>
              <a:defRPr sz="1850"/>
            </a:lvl3pPr>
            <a:lvl4pPr lvl="3" algn="ctr">
              <a:lnSpc>
                <a:spcPct val="114999"/>
              </a:lnSpc>
              <a:spcBef>
                <a:spcPts val="0"/>
              </a:spcBef>
              <a:spcAft>
                <a:spcPts val="0"/>
              </a:spcAft>
              <a:buSzPts val="1850"/>
              <a:buNone/>
              <a:defRPr sz="1850"/>
            </a:lvl4pPr>
            <a:lvl5pPr lvl="4" algn="ctr">
              <a:lnSpc>
                <a:spcPct val="114999"/>
              </a:lnSpc>
              <a:spcBef>
                <a:spcPts val="0"/>
              </a:spcBef>
              <a:spcAft>
                <a:spcPts val="0"/>
              </a:spcAft>
              <a:buSzPts val="1850"/>
              <a:buNone/>
              <a:defRPr sz="1850"/>
            </a:lvl5pPr>
            <a:lvl6pPr lvl="5" algn="ctr">
              <a:lnSpc>
                <a:spcPct val="114999"/>
              </a:lnSpc>
              <a:spcBef>
                <a:spcPts val="0"/>
              </a:spcBef>
              <a:spcAft>
                <a:spcPts val="0"/>
              </a:spcAft>
              <a:buSzPts val="1850"/>
              <a:buNone/>
              <a:defRPr sz="1850"/>
            </a:lvl6pPr>
            <a:lvl7pPr lvl="6" algn="ctr">
              <a:lnSpc>
                <a:spcPct val="114999"/>
              </a:lnSpc>
              <a:spcBef>
                <a:spcPts val="0"/>
              </a:spcBef>
              <a:spcAft>
                <a:spcPts val="0"/>
              </a:spcAft>
              <a:buSzPts val="1850"/>
              <a:buNone/>
              <a:defRPr sz="1850"/>
            </a:lvl7pPr>
            <a:lvl8pPr lvl="7" algn="ctr">
              <a:lnSpc>
                <a:spcPct val="114999"/>
              </a:lnSpc>
              <a:spcBef>
                <a:spcPts val="0"/>
              </a:spcBef>
              <a:spcAft>
                <a:spcPts val="0"/>
              </a:spcAft>
              <a:buSzPts val="1850"/>
              <a:buNone/>
              <a:defRPr sz="1850"/>
            </a:lvl8pPr>
            <a:lvl9pPr lvl="8" algn="ctr">
              <a:lnSpc>
                <a:spcPct val="114999"/>
              </a:lnSpc>
              <a:spcBef>
                <a:spcPts val="0"/>
              </a:spcBef>
              <a:spcAft>
                <a:spcPts val="0"/>
              </a:spcAft>
              <a:buSzPts val="1850"/>
              <a:buNone/>
              <a:defRPr sz="1850"/>
            </a:lvl9pPr>
          </a:lstStyle>
          <a:p>
            <a:pPr>
              <a:defRPr/>
            </a:pPr>
            <a:endParaRPr/>
          </a:p>
        </p:txBody>
      </p:sp>
      <p:grpSp>
        <p:nvGrpSpPr>
          <p:cNvPr id="138" name="Google Shape;138;p20"/>
          <p:cNvGrpSpPr/>
          <p:nvPr/>
        </p:nvGrpSpPr>
        <p:grpSpPr bwMode="auto">
          <a:xfrm>
            <a:off x="150" y="539500"/>
            <a:ext cx="8430625" cy="4604000"/>
            <a:chOff x="150" y="539500"/>
            <a:chExt cx="8430625" cy="4604000"/>
          </a:xfrm>
        </p:grpSpPr>
        <p:cxnSp>
          <p:nvCxnSpPr>
            <p:cNvPr id="139" name="Google Shape;139;p20"/>
            <p:cNvCxnSpPr>
              <a:cxnSpLocks/>
            </p:cNvCxnSpPr>
            <p:nvPr/>
          </p:nvCxnSpPr>
          <p:spPr bwMode="auto">
            <a:xfrm rot="10800000">
              <a:off x="8430775" y="805200"/>
              <a:ext cx="0" cy="4338300"/>
            </a:xfrm>
            <a:prstGeom prst="straightConnector1">
              <a:avLst/>
            </a:prstGeom>
            <a:noFill/>
            <a:ln w="9525" cap="flat" cmpd="sng">
              <a:solidFill>
                <a:schemeClr val="dk1"/>
              </a:solidFill>
              <a:prstDash val="solid"/>
              <a:round/>
              <a:headEnd type="none" w="med" len="med"/>
              <a:tailEnd type="none" w="med" len="med"/>
            </a:ln>
          </p:spPr>
        </p:cxnSp>
        <p:cxnSp>
          <p:nvCxnSpPr>
            <p:cNvPr id="140" name="Google Shape;140;p20"/>
            <p:cNvCxnSpPr>
              <a:cxnSpLocks/>
            </p:cNvCxnSpPr>
            <p:nvPr/>
          </p:nvCxnSpPr>
          <p:spPr bwMode="auto">
            <a:xfrm rot="10800000">
              <a:off x="150" y="539500"/>
              <a:ext cx="43368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matchingName="Title and text 1" userDrawn="1">
  <p:cSld name="CUSTOM_11">
    <p:spTree>
      <p:nvGrpSpPr>
        <p:cNvPr id="1" name=""/>
        <p:cNvGrpSpPr/>
        <p:nvPr/>
      </p:nvGrpSpPr>
      <p:grpSpPr bwMode="auto">
        <a:xfrm>
          <a:off x="0" y="0"/>
          <a:ext cx="0" cy="0"/>
          <a:chOff x="0" y="0"/>
          <a:chExt cx="0" cy="0"/>
        </a:xfrm>
      </p:grpSpPr>
      <p:sp>
        <p:nvSpPr>
          <p:cNvPr id="142" name="Google Shape;142;p21"/>
          <p:cNvSpPr txBox="1">
            <a:spLocks noGrp="1"/>
          </p:cNvSpPr>
          <p:nvPr>
            <p:ph type="body" idx="1"/>
          </p:nvPr>
        </p:nvSpPr>
        <p:spPr bwMode="auto">
          <a:xfrm>
            <a:off x="1691100" y="1759300"/>
            <a:ext cx="5761800" cy="2092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Font typeface="Red Hat Display"/>
              <a:buChar char="■"/>
              <a:defRPr/>
            </a:lvl1pPr>
            <a:lvl2pPr marL="914400" lvl="1" indent="-317500">
              <a:spcBef>
                <a:spcPts val="1600"/>
              </a:spcBef>
              <a:spcAft>
                <a:spcPts val="0"/>
              </a:spcAft>
              <a:buClr>
                <a:srgbClr val="FFFFFF"/>
              </a:buClr>
              <a:buSzPts val="1400"/>
              <a:buFont typeface="Red Hat Display"/>
              <a:buChar char="○"/>
              <a:defRPr/>
            </a:lvl2pPr>
            <a:lvl3pPr marL="1371600" lvl="2" indent="-317500">
              <a:spcBef>
                <a:spcPts val="1600"/>
              </a:spcBef>
              <a:spcAft>
                <a:spcPts val="0"/>
              </a:spcAft>
              <a:buClr>
                <a:srgbClr val="FFFFFF"/>
              </a:buClr>
              <a:buSzPts val="1400"/>
              <a:buFont typeface="Red Hat Display"/>
              <a:buChar char="■"/>
              <a:defRPr/>
            </a:lvl3pPr>
            <a:lvl4pPr marL="1828800" lvl="3" indent="-317500">
              <a:spcBef>
                <a:spcPts val="1600"/>
              </a:spcBef>
              <a:spcAft>
                <a:spcPts val="0"/>
              </a:spcAft>
              <a:buClr>
                <a:srgbClr val="FFFFFF"/>
              </a:buClr>
              <a:buSzPts val="1400"/>
              <a:buFont typeface="Red Hat Display"/>
              <a:buChar char="●"/>
              <a:defRPr/>
            </a:lvl4pPr>
            <a:lvl5pPr marL="2286000" lvl="4" indent="-317500">
              <a:spcBef>
                <a:spcPts val="1600"/>
              </a:spcBef>
              <a:spcAft>
                <a:spcPts val="0"/>
              </a:spcAft>
              <a:buClr>
                <a:srgbClr val="FFFFFF"/>
              </a:buClr>
              <a:buSzPts val="1400"/>
              <a:buFont typeface="Red Hat Display"/>
              <a:buChar char="○"/>
              <a:defRPr/>
            </a:lvl5pPr>
            <a:lvl6pPr marL="2743200" lvl="5" indent="-317500">
              <a:spcBef>
                <a:spcPts val="1600"/>
              </a:spcBef>
              <a:spcAft>
                <a:spcPts val="0"/>
              </a:spcAft>
              <a:buClr>
                <a:srgbClr val="FFFFFF"/>
              </a:buClr>
              <a:buSzPts val="1400"/>
              <a:buFont typeface="Red Hat Display"/>
              <a:buChar char="■"/>
              <a:defRPr/>
            </a:lvl6pPr>
            <a:lvl7pPr marL="3200400" lvl="6" indent="-317500">
              <a:spcBef>
                <a:spcPts val="1600"/>
              </a:spcBef>
              <a:spcAft>
                <a:spcPts val="0"/>
              </a:spcAft>
              <a:buClr>
                <a:srgbClr val="FFFFFF"/>
              </a:buClr>
              <a:buSzPts val="1400"/>
              <a:buFont typeface="Red Hat Display"/>
              <a:buChar char="●"/>
              <a:defRPr/>
            </a:lvl7pPr>
            <a:lvl8pPr marL="3657600" lvl="7" indent="-317500">
              <a:spcBef>
                <a:spcPts val="1600"/>
              </a:spcBef>
              <a:spcAft>
                <a:spcPts val="0"/>
              </a:spcAft>
              <a:buClr>
                <a:srgbClr val="FFFFFF"/>
              </a:buClr>
              <a:buSzPts val="1400"/>
              <a:buFont typeface="Red Hat Display"/>
              <a:buChar char="○"/>
              <a:defRPr/>
            </a:lvl8pPr>
            <a:lvl9pPr marL="4114800" lvl="8" indent="-317500">
              <a:spcBef>
                <a:spcPts val="1600"/>
              </a:spcBef>
              <a:spcAft>
                <a:spcPts val="1600"/>
              </a:spcAft>
              <a:buClr>
                <a:srgbClr val="FFFFFF"/>
              </a:buClr>
              <a:buSzPts val="1400"/>
              <a:buFont typeface="Red Hat Display"/>
              <a:buChar char="■"/>
              <a:defRPr/>
            </a:lvl9pPr>
          </a:lstStyle>
          <a:p>
            <a:pPr>
              <a:defRPr/>
            </a:pPr>
            <a:endParaRPr/>
          </a:p>
        </p:txBody>
      </p:sp>
      <p:sp>
        <p:nvSpPr>
          <p:cNvPr id="143" name="Google Shape;143;p21"/>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144" name="Google Shape;144;p21"/>
          <p:cNvSpPr/>
          <p:nvPr/>
        </p:nvSpPr>
        <p:spPr bwMode="auto">
          <a:xfrm flipH="1">
            <a:off x="0" y="4875900"/>
            <a:ext cx="9144000" cy="2676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45" name="Google Shape;145;p21"/>
          <p:cNvGrpSpPr/>
          <p:nvPr/>
        </p:nvGrpSpPr>
        <p:grpSpPr bwMode="auto">
          <a:xfrm>
            <a:off x="276825" y="267475"/>
            <a:ext cx="8860200" cy="4876025"/>
            <a:chOff x="276825" y="267475"/>
            <a:chExt cx="8860200" cy="4876025"/>
          </a:xfrm>
        </p:grpSpPr>
        <p:cxnSp>
          <p:nvCxnSpPr>
            <p:cNvPr id="146" name="Google Shape;146;p21"/>
            <p:cNvCxnSpPr>
              <a:cxnSpLocks/>
            </p:cNvCxnSpPr>
            <p:nvPr/>
          </p:nvCxnSpPr>
          <p:spPr bwMode="auto">
            <a:xfrm rot="10800000">
              <a:off x="276825" y="2571900"/>
              <a:ext cx="0" cy="2571600"/>
            </a:xfrm>
            <a:prstGeom prst="straightConnector1">
              <a:avLst/>
            </a:prstGeom>
            <a:noFill/>
            <a:ln w="9525" cap="flat" cmpd="sng">
              <a:solidFill>
                <a:schemeClr val="dk1"/>
              </a:solidFill>
              <a:prstDash val="solid"/>
              <a:round/>
              <a:headEnd type="none" w="med" len="med"/>
              <a:tailEnd type="none" w="med" len="med"/>
            </a:ln>
          </p:spPr>
        </p:cxnSp>
        <p:cxnSp>
          <p:nvCxnSpPr>
            <p:cNvPr id="147" name="Google Shape;147;p21"/>
            <p:cNvCxnSpPr>
              <a:cxnSpLocks/>
            </p:cNvCxnSpPr>
            <p:nvPr/>
          </p:nvCxnSpPr>
          <p:spPr bwMode="auto">
            <a:xfrm>
              <a:off x="4565025" y="267475"/>
              <a:ext cx="4572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matchingName="Title and text 2" userDrawn="1">
  <p:cSld name="CUSTOM_2_1_1_1_1_1">
    <p:spTree>
      <p:nvGrpSpPr>
        <p:cNvPr id="1" name=""/>
        <p:cNvGrpSpPr/>
        <p:nvPr/>
      </p:nvGrpSpPr>
      <p:grpSpPr bwMode="auto">
        <a:xfrm>
          <a:off x="0" y="0"/>
          <a:ext cx="0" cy="0"/>
          <a:chOff x="0" y="0"/>
          <a:chExt cx="0" cy="0"/>
        </a:xfrm>
      </p:grpSpPr>
      <p:sp>
        <p:nvSpPr>
          <p:cNvPr id="149" name="Google Shape;149;p22"/>
          <p:cNvSpPr txBox="1">
            <a:spLocks noGrp="1"/>
          </p:cNvSpPr>
          <p:nvPr>
            <p:ph type="title"/>
          </p:nvPr>
        </p:nvSpPr>
        <p:spPr bwMode="auto">
          <a:xfrm>
            <a:off x="948325" y="1409875"/>
            <a:ext cx="4863300" cy="661800"/>
          </a:xfrm>
          <a:prstGeom prst="rect">
            <a:avLst/>
          </a:prstGeom>
        </p:spPr>
        <p:txBody>
          <a:bodyPr spcFirstLastPara="1" wrap="square" lIns="91425" tIns="91425" rIns="91425" bIns="91425" anchor="t" anchorCtr="0">
            <a:noAutofit/>
          </a:bodyPr>
          <a:lstStyle>
            <a:lvl1pPr lvl="0" algn="l">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150" name="Google Shape;150;p22"/>
          <p:cNvSpPr txBox="1">
            <a:spLocks noGrp="1"/>
          </p:cNvSpPr>
          <p:nvPr>
            <p:ph type="subTitle" idx="1"/>
          </p:nvPr>
        </p:nvSpPr>
        <p:spPr bwMode="auto">
          <a:xfrm>
            <a:off x="948325" y="2172700"/>
            <a:ext cx="4863300" cy="15198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Clr>
                <a:schemeClr val="dk2"/>
              </a:buClr>
              <a:buSzPts val="1400"/>
              <a:buChar char="■"/>
              <a:defRPr/>
            </a:lvl1pPr>
            <a:lvl2pPr lvl="1" algn="ctr">
              <a:lnSpc>
                <a:spcPct val="114999"/>
              </a:lnSpc>
              <a:spcBef>
                <a:spcPts val="0"/>
              </a:spcBef>
              <a:spcAft>
                <a:spcPts val="0"/>
              </a:spcAft>
              <a:buSzPts val="1400"/>
              <a:buChar char="○"/>
              <a:defRPr/>
            </a:lvl2pPr>
            <a:lvl3pPr lvl="2" algn="ctr">
              <a:lnSpc>
                <a:spcPct val="114999"/>
              </a:lnSpc>
              <a:spcBef>
                <a:spcPts val="0"/>
              </a:spcBef>
              <a:spcAft>
                <a:spcPts val="0"/>
              </a:spcAft>
              <a:buSzPts val="1400"/>
              <a:buChar char="■"/>
              <a:defRPr/>
            </a:lvl3pPr>
            <a:lvl4pPr lvl="3" algn="ctr">
              <a:lnSpc>
                <a:spcPct val="114999"/>
              </a:lnSpc>
              <a:spcBef>
                <a:spcPts val="0"/>
              </a:spcBef>
              <a:spcAft>
                <a:spcPts val="0"/>
              </a:spcAft>
              <a:buSzPts val="1400"/>
              <a:buChar char="●"/>
              <a:defRPr/>
            </a:lvl4pPr>
            <a:lvl5pPr lvl="4" algn="ctr">
              <a:lnSpc>
                <a:spcPct val="114999"/>
              </a:lnSpc>
              <a:spcBef>
                <a:spcPts val="0"/>
              </a:spcBef>
              <a:spcAft>
                <a:spcPts val="0"/>
              </a:spcAft>
              <a:buSzPts val="1400"/>
              <a:buChar char="○"/>
              <a:defRPr/>
            </a:lvl5pPr>
            <a:lvl6pPr lvl="5" algn="ctr">
              <a:lnSpc>
                <a:spcPct val="114999"/>
              </a:lnSpc>
              <a:spcBef>
                <a:spcPts val="0"/>
              </a:spcBef>
              <a:spcAft>
                <a:spcPts val="0"/>
              </a:spcAft>
              <a:buSzPts val="1400"/>
              <a:buChar char="■"/>
              <a:defRPr/>
            </a:lvl6pPr>
            <a:lvl7pPr lvl="6" algn="ctr">
              <a:lnSpc>
                <a:spcPct val="114999"/>
              </a:lnSpc>
              <a:spcBef>
                <a:spcPts val="0"/>
              </a:spcBef>
              <a:spcAft>
                <a:spcPts val="0"/>
              </a:spcAft>
              <a:buSzPts val="1400"/>
              <a:buChar char="●"/>
              <a:defRPr/>
            </a:lvl7pPr>
            <a:lvl8pPr lvl="7" algn="ctr">
              <a:lnSpc>
                <a:spcPct val="114999"/>
              </a:lnSpc>
              <a:spcBef>
                <a:spcPts val="0"/>
              </a:spcBef>
              <a:spcAft>
                <a:spcPts val="0"/>
              </a:spcAft>
              <a:buSzPts val="1400"/>
              <a:buChar char="○"/>
              <a:defRPr/>
            </a:lvl8pPr>
            <a:lvl9pPr lvl="8" algn="ctr">
              <a:lnSpc>
                <a:spcPct val="114999"/>
              </a:lnSpc>
              <a:spcBef>
                <a:spcPts val="0"/>
              </a:spcBef>
              <a:spcAft>
                <a:spcPts val="0"/>
              </a:spcAft>
              <a:buSzPts val="1400"/>
              <a:buChar char="■"/>
              <a:defRPr/>
            </a:lvl9pPr>
          </a:lstStyle>
          <a:p>
            <a:pPr>
              <a:defRPr/>
            </a:pPr>
            <a:endParaRPr/>
          </a:p>
        </p:txBody>
      </p:sp>
      <p:sp>
        <p:nvSpPr>
          <p:cNvPr id="151" name="Google Shape;151;p22"/>
          <p:cNvSpPr/>
          <p:nvPr/>
        </p:nvSpPr>
        <p:spPr bwMode="auto">
          <a:xfrm rot="10800000" flipH="1">
            <a:off x="8291100" y="0"/>
            <a:ext cx="85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52" name="Google Shape;152;p22"/>
          <p:cNvGrpSpPr/>
          <p:nvPr/>
        </p:nvGrpSpPr>
        <p:grpSpPr bwMode="auto">
          <a:xfrm rot="10800000" flipH="1">
            <a:off x="-55375" y="0"/>
            <a:ext cx="9199250" cy="4604000"/>
            <a:chOff x="-55375" y="539500"/>
            <a:chExt cx="9199250" cy="4604000"/>
          </a:xfrm>
        </p:grpSpPr>
        <p:cxnSp>
          <p:nvCxnSpPr>
            <p:cNvPr id="153" name="Google Shape;153;p22"/>
            <p:cNvCxnSpPr>
              <a:cxnSpLocks/>
            </p:cNvCxnSpPr>
            <p:nvPr/>
          </p:nvCxnSpPr>
          <p:spPr bwMode="auto">
            <a:xfrm>
              <a:off x="-55375" y="4608575"/>
              <a:ext cx="4571700" cy="0"/>
            </a:xfrm>
            <a:prstGeom prst="straightConnector1">
              <a:avLst/>
            </a:prstGeom>
            <a:noFill/>
            <a:ln w="9525" cap="flat" cmpd="sng">
              <a:solidFill>
                <a:schemeClr val="dk1"/>
              </a:solidFill>
              <a:prstDash val="solid"/>
              <a:round/>
              <a:headEnd type="none" w="med" len="med"/>
              <a:tailEnd type="none" w="med" len="med"/>
            </a:ln>
          </p:spPr>
        </p:cxnSp>
        <p:cxnSp>
          <p:nvCxnSpPr>
            <p:cNvPr id="154" name="Google Shape;154;p22"/>
            <p:cNvCxnSpPr>
              <a:cxnSpLocks/>
            </p:cNvCxnSpPr>
            <p:nvPr/>
          </p:nvCxnSpPr>
          <p:spPr bwMode="auto">
            <a:xfrm>
              <a:off x="4585075" y="539500"/>
              <a:ext cx="4558800" cy="0"/>
            </a:xfrm>
            <a:prstGeom prst="straightConnector1">
              <a:avLst/>
            </a:prstGeom>
            <a:noFill/>
            <a:ln w="9525" cap="flat" cmpd="sng">
              <a:solidFill>
                <a:schemeClr val="dk1"/>
              </a:solidFill>
              <a:prstDash val="solid"/>
              <a:round/>
              <a:headEnd type="none" w="med" len="med"/>
              <a:tailEnd type="none" w="med" len="med"/>
            </a:ln>
          </p:spPr>
        </p:cxnSp>
        <p:cxnSp>
          <p:nvCxnSpPr>
            <p:cNvPr id="155" name="Google Shape;155;p22"/>
            <p:cNvCxnSpPr>
              <a:cxnSpLocks/>
            </p:cNvCxnSpPr>
            <p:nvPr/>
          </p:nvCxnSpPr>
          <p:spPr bwMode="auto">
            <a:xfrm rot="10800000">
              <a:off x="8430775" y="805200"/>
              <a:ext cx="0" cy="43383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_AND_BODY">
    <p:spTree>
      <p:nvGrpSpPr>
        <p:cNvPr id="1" name=""/>
        <p:cNvGrpSpPr/>
        <p:nvPr/>
      </p:nvGrpSpPr>
      <p:grpSpPr bwMode="auto">
        <a:xfrm>
          <a:off x="0" y="0"/>
          <a:ext cx="0" cy="0"/>
          <a:chOff x="0" y="0"/>
          <a:chExt cx="0" cy="0"/>
        </a:xfrm>
      </p:grpSpPr>
      <p:sp>
        <p:nvSpPr>
          <p:cNvPr id="23" name="Google Shape;23;p4"/>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24" name="Google Shape;24;p4"/>
          <p:cNvSpPr txBox="1">
            <a:spLocks noGrp="1"/>
          </p:cNvSpPr>
          <p:nvPr>
            <p:ph type="subTitle" idx="1"/>
          </p:nvPr>
        </p:nvSpPr>
        <p:spPr bwMode="auto">
          <a:xfrm>
            <a:off x="713250" y="1217050"/>
            <a:ext cx="7717500" cy="4002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5" name="Google Shape;25;p4"/>
          <p:cNvSpPr/>
          <p:nvPr/>
        </p:nvSpPr>
        <p:spPr bwMode="auto">
          <a:xfrm flipH="1">
            <a:off x="0" y="0"/>
            <a:ext cx="9144000" cy="2676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6" name="Google Shape;26;p4"/>
          <p:cNvGrpSpPr/>
          <p:nvPr/>
        </p:nvGrpSpPr>
        <p:grpSpPr bwMode="auto">
          <a:xfrm>
            <a:off x="150" y="0"/>
            <a:ext cx="8860050" cy="4876025"/>
            <a:chOff x="150" y="0"/>
            <a:chExt cx="8860050" cy="4876025"/>
          </a:xfrm>
        </p:grpSpPr>
        <p:cxnSp>
          <p:nvCxnSpPr>
            <p:cNvPr id="27" name="Google Shape;27;p4"/>
            <p:cNvCxnSpPr>
              <a:cxnSpLocks/>
            </p:cNvCxnSpPr>
            <p:nvPr/>
          </p:nvCxnSpPr>
          <p:spPr bwMode="auto">
            <a:xfrm>
              <a:off x="8860200" y="0"/>
              <a:ext cx="0" cy="257160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4"/>
            <p:cNvCxnSpPr>
              <a:cxnSpLocks/>
            </p:cNvCxnSpPr>
            <p:nvPr/>
          </p:nvCxnSpPr>
          <p:spPr bwMode="auto">
            <a:xfrm rot="10800000">
              <a:off x="150" y="4876025"/>
              <a:ext cx="8444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matchingName="Title and text 3" userDrawn="1">
  <p:cSld name="CUSTOM_2_1_1_1_1_1_1">
    <p:spTree>
      <p:nvGrpSpPr>
        <p:cNvPr id="1" name=""/>
        <p:cNvGrpSpPr/>
        <p:nvPr/>
      </p:nvGrpSpPr>
      <p:grpSpPr bwMode="auto">
        <a:xfrm>
          <a:off x="0" y="0"/>
          <a:ext cx="0" cy="0"/>
          <a:chOff x="0" y="0"/>
          <a:chExt cx="0" cy="0"/>
        </a:xfrm>
      </p:grpSpPr>
      <p:sp>
        <p:nvSpPr>
          <p:cNvPr id="157" name="Google Shape;157;p23"/>
          <p:cNvSpPr txBox="1">
            <a:spLocks noGrp="1"/>
          </p:cNvSpPr>
          <p:nvPr>
            <p:ph type="title"/>
          </p:nvPr>
        </p:nvSpPr>
        <p:spPr bwMode="auto">
          <a:xfrm>
            <a:off x="1262175" y="1405950"/>
            <a:ext cx="2630100" cy="1139100"/>
          </a:xfrm>
          <a:prstGeom prst="rect">
            <a:avLst/>
          </a:prstGeom>
        </p:spPr>
        <p:txBody>
          <a:bodyPr spcFirstLastPara="1" wrap="square" lIns="91425" tIns="91425" rIns="91425" bIns="91425" anchor="t" anchorCtr="0">
            <a:noAutofit/>
          </a:bodyPr>
          <a:lstStyle>
            <a:lvl1pPr lvl="0" algn="l">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158" name="Google Shape;158;p23"/>
          <p:cNvSpPr txBox="1">
            <a:spLocks noGrp="1"/>
          </p:cNvSpPr>
          <p:nvPr>
            <p:ph type="subTitle" idx="1"/>
          </p:nvPr>
        </p:nvSpPr>
        <p:spPr bwMode="auto">
          <a:xfrm>
            <a:off x="1262175" y="2545038"/>
            <a:ext cx="2630100" cy="11436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59" name="Google Shape;159;p23"/>
          <p:cNvSpPr/>
          <p:nvPr/>
        </p:nvSpPr>
        <p:spPr bwMode="auto">
          <a:xfrm rot="10800000">
            <a:off x="125" y="0"/>
            <a:ext cx="716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60" name="Google Shape;160;p23"/>
          <p:cNvGrpSpPr/>
          <p:nvPr/>
        </p:nvGrpSpPr>
        <p:grpSpPr bwMode="auto">
          <a:xfrm rot="10800000">
            <a:off x="0" y="363100"/>
            <a:ext cx="8860200" cy="4780400"/>
            <a:chOff x="283800" y="0"/>
            <a:chExt cx="8860200" cy="4780400"/>
          </a:xfrm>
        </p:grpSpPr>
        <p:cxnSp>
          <p:nvCxnSpPr>
            <p:cNvPr id="161" name="Google Shape;161;p23"/>
            <p:cNvCxnSpPr>
              <a:cxnSpLocks/>
            </p:cNvCxnSpPr>
            <p:nvPr/>
          </p:nvCxnSpPr>
          <p:spPr bwMode="auto">
            <a:xfrm>
              <a:off x="4273200" y="4780400"/>
              <a:ext cx="4870800" cy="0"/>
            </a:xfrm>
            <a:prstGeom prst="straightConnector1">
              <a:avLst/>
            </a:prstGeom>
            <a:noFill/>
            <a:ln w="9525" cap="flat" cmpd="sng">
              <a:solidFill>
                <a:schemeClr val="dk1"/>
              </a:solidFill>
              <a:prstDash val="solid"/>
              <a:round/>
              <a:headEnd type="none" w="med" len="med"/>
              <a:tailEnd type="none" w="med" len="med"/>
            </a:ln>
          </p:spPr>
        </p:cxnSp>
        <p:cxnSp>
          <p:nvCxnSpPr>
            <p:cNvPr id="162" name="Google Shape;162;p23"/>
            <p:cNvCxnSpPr>
              <a:cxnSpLocks/>
            </p:cNvCxnSpPr>
            <p:nvPr/>
          </p:nvCxnSpPr>
          <p:spPr bwMode="auto">
            <a:xfrm rot="10800000">
              <a:off x="283800" y="0"/>
              <a:ext cx="0" cy="4131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matchingName="Title and text 4" userDrawn="1">
  <p:cSld name="CUSTOM_2_1_1_1_1_1_1_1">
    <p:spTree>
      <p:nvGrpSpPr>
        <p:cNvPr id="1" name=""/>
        <p:cNvGrpSpPr/>
        <p:nvPr/>
      </p:nvGrpSpPr>
      <p:grpSpPr bwMode="auto">
        <a:xfrm>
          <a:off x="0" y="0"/>
          <a:ext cx="0" cy="0"/>
          <a:chOff x="0" y="0"/>
          <a:chExt cx="0" cy="0"/>
        </a:xfrm>
      </p:grpSpPr>
      <p:sp>
        <p:nvSpPr>
          <p:cNvPr id="164" name="Google Shape;164;p24"/>
          <p:cNvSpPr txBox="1">
            <a:spLocks noGrp="1"/>
          </p:cNvSpPr>
          <p:nvPr>
            <p:ph type="title"/>
          </p:nvPr>
        </p:nvSpPr>
        <p:spPr bwMode="auto">
          <a:xfrm>
            <a:off x="4746788" y="1405950"/>
            <a:ext cx="2630100" cy="1139100"/>
          </a:xfrm>
          <a:prstGeom prst="rect">
            <a:avLst/>
          </a:prstGeom>
        </p:spPr>
        <p:txBody>
          <a:bodyPr spcFirstLastPara="1" wrap="square" lIns="91425" tIns="91425" rIns="91425" bIns="91425" anchor="t" anchorCtr="0">
            <a:noAutofit/>
          </a:bodyPr>
          <a:lstStyle>
            <a:lvl1pPr lvl="0" algn="r">
              <a:spcBef>
                <a:spcPts val="0"/>
              </a:spcBef>
              <a:spcAft>
                <a:spcPts val="0"/>
              </a:spcAft>
              <a:buSzPts val="3100"/>
              <a:buNone/>
              <a:defRPr/>
            </a:lvl1pPr>
            <a:lvl2pPr lvl="1" algn="r">
              <a:spcBef>
                <a:spcPts val="0"/>
              </a:spcBef>
              <a:spcAft>
                <a:spcPts val="0"/>
              </a:spcAft>
              <a:buSzPts val="3100"/>
              <a:buNone/>
              <a:defRPr/>
            </a:lvl2pPr>
            <a:lvl3pPr lvl="2" algn="r">
              <a:spcBef>
                <a:spcPts val="0"/>
              </a:spcBef>
              <a:spcAft>
                <a:spcPts val="0"/>
              </a:spcAft>
              <a:buSzPts val="3100"/>
              <a:buNone/>
              <a:defRPr/>
            </a:lvl3pPr>
            <a:lvl4pPr lvl="3" algn="r">
              <a:spcBef>
                <a:spcPts val="0"/>
              </a:spcBef>
              <a:spcAft>
                <a:spcPts val="0"/>
              </a:spcAft>
              <a:buSzPts val="3100"/>
              <a:buNone/>
              <a:defRPr/>
            </a:lvl4pPr>
            <a:lvl5pPr lvl="4" algn="r">
              <a:spcBef>
                <a:spcPts val="0"/>
              </a:spcBef>
              <a:spcAft>
                <a:spcPts val="0"/>
              </a:spcAft>
              <a:buSzPts val="3100"/>
              <a:buNone/>
              <a:defRPr/>
            </a:lvl5pPr>
            <a:lvl6pPr lvl="5" algn="r">
              <a:spcBef>
                <a:spcPts val="0"/>
              </a:spcBef>
              <a:spcAft>
                <a:spcPts val="0"/>
              </a:spcAft>
              <a:buSzPts val="3100"/>
              <a:buNone/>
              <a:defRPr/>
            </a:lvl6pPr>
            <a:lvl7pPr lvl="6" algn="r">
              <a:spcBef>
                <a:spcPts val="0"/>
              </a:spcBef>
              <a:spcAft>
                <a:spcPts val="0"/>
              </a:spcAft>
              <a:buSzPts val="3100"/>
              <a:buNone/>
              <a:defRPr/>
            </a:lvl7pPr>
            <a:lvl8pPr lvl="7" algn="r">
              <a:spcBef>
                <a:spcPts val="0"/>
              </a:spcBef>
              <a:spcAft>
                <a:spcPts val="0"/>
              </a:spcAft>
              <a:buSzPts val="3100"/>
              <a:buNone/>
              <a:defRPr/>
            </a:lvl8pPr>
            <a:lvl9pPr lvl="8" algn="r">
              <a:spcBef>
                <a:spcPts val="0"/>
              </a:spcBef>
              <a:spcAft>
                <a:spcPts val="0"/>
              </a:spcAft>
              <a:buSzPts val="3100"/>
              <a:buNone/>
              <a:defRPr/>
            </a:lvl9pPr>
          </a:lstStyle>
          <a:p>
            <a:pPr>
              <a:defRPr/>
            </a:pPr>
            <a:endParaRPr/>
          </a:p>
        </p:txBody>
      </p:sp>
      <p:sp>
        <p:nvSpPr>
          <p:cNvPr id="165" name="Google Shape;165;p24"/>
          <p:cNvSpPr txBox="1">
            <a:spLocks noGrp="1"/>
          </p:cNvSpPr>
          <p:nvPr>
            <p:ph type="subTitle" idx="1"/>
          </p:nvPr>
        </p:nvSpPr>
        <p:spPr bwMode="auto">
          <a:xfrm>
            <a:off x="4746788" y="2545038"/>
            <a:ext cx="2630100" cy="1143600"/>
          </a:xfrm>
          <a:prstGeom prst="rect">
            <a:avLst/>
          </a:prstGeom>
        </p:spPr>
        <p:txBody>
          <a:bodyPr spcFirstLastPara="1" wrap="square" lIns="91425" tIns="91425" rIns="91425" bIns="91425" anchor="t" anchorCtr="0">
            <a:noAutofit/>
          </a:bodyPr>
          <a:lstStyle>
            <a:lvl1pPr lvl="0" algn="r">
              <a:lnSpc>
                <a:spcPct val="114999"/>
              </a:lnSpc>
              <a:spcBef>
                <a:spcPts val="0"/>
              </a:spcBef>
              <a:spcAft>
                <a:spcPts val="0"/>
              </a:spcAft>
              <a:buSzPts val="1400"/>
              <a:buNone/>
              <a:defRPr/>
            </a:lvl1pPr>
            <a:lvl2pPr lvl="1" algn="r">
              <a:lnSpc>
                <a:spcPct val="114999"/>
              </a:lnSpc>
              <a:spcBef>
                <a:spcPts val="0"/>
              </a:spcBef>
              <a:spcAft>
                <a:spcPts val="0"/>
              </a:spcAft>
              <a:buSzPts val="1400"/>
              <a:buNone/>
              <a:defRPr/>
            </a:lvl2pPr>
            <a:lvl3pPr lvl="2" algn="r">
              <a:lnSpc>
                <a:spcPct val="114999"/>
              </a:lnSpc>
              <a:spcBef>
                <a:spcPts val="0"/>
              </a:spcBef>
              <a:spcAft>
                <a:spcPts val="0"/>
              </a:spcAft>
              <a:buSzPts val="1400"/>
              <a:buNone/>
              <a:defRPr/>
            </a:lvl3pPr>
            <a:lvl4pPr lvl="3" algn="r">
              <a:lnSpc>
                <a:spcPct val="114999"/>
              </a:lnSpc>
              <a:spcBef>
                <a:spcPts val="0"/>
              </a:spcBef>
              <a:spcAft>
                <a:spcPts val="0"/>
              </a:spcAft>
              <a:buSzPts val="1400"/>
              <a:buNone/>
              <a:defRPr/>
            </a:lvl4pPr>
            <a:lvl5pPr lvl="4" algn="r">
              <a:lnSpc>
                <a:spcPct val="114999"/>
              </a:lnSpc>
              <a:spcBef>
                <a:spcPts val="0"/>
              </a:spcBef>
              <a:spcAft>
                <a:spcPts val="0"/>
              </a:spcAft>
              <a:buSzPts val="1400"/>
              <a:buNone/>
              <a:defRPr/>
            </a:lvl5pPr>
            <a:lvl6pPr lvl="5" algn="r">
              <a:lnSpc>
                <a:spcPct val="114999"/>
              </a:lnSpc>
              <a:spcBef>
                <a:spcPts val="0"/>
              </a:spcBef>
              <a:spcAft>
                <a:spcPts val="0"/>
              </a:spcAft>
              <a:buSzPts val="1400"/>
              <a:buNone/>
              <a:defRPr/>
            </a:lvl6pPr>
            <a:lvl7pPr lvl="6" algn="r">
              <a:lnSpc>
                <a:spcPct val="114999"/>
              </a:lnSpc>
              <a:spcBef>
                <a:spcPts val="0"/>
              </a:spcBef>
              <a:spcAft>
                <a:spcPts val="0"/>
              </a:spcAft>
              <a:buSzPts val="1400"/>
              <a:buNone/>
              <a:defRPr/>
            </a:lvl7pPr>
            <a:lvl8pPr lvl="7" algn="r">
              <a:lnSpc>
                <a:spcPct val="114999"/>
              </a:lnSpc>
              <a:spcBef>
                <a:spcPts val="0"/>
              </a:spcBef>
              <a:spcAft>
                <a:spcPts val="0"/>
              </a:spcAft>
              <a:buSzPts val="1400"/>
              <a:buNone/>
              <a:defRPr/>
            </a:lvl8pPr>
            <a:lvl9pPr lvl="8" algn="r">
              <a:lnSpc>
                <a:spcPct val="114999"/>
              </a:lnSpc>
              <a:spcBef>
                <a:spcPts val="0"/>
              </a:spcBef>
              <a:spcAft>
                <a:spcPts val="0"/>
              </a:spcAft>
              <a:buSzPts val="1400"/>
              <a:buNone/>
              <a:defRPr/>
            </a:lvl9pPr>
          </a:lstStyle>
          <a:p>
            <a:pPr>
              <a:defRPr/>
            </a:pPr>
            <a:endParaRPr/>
          </a:p>
        </p:txBody>
      </p:sp>
      <p:grpSp>
        <p:nvGrpSpPr>
          <p:cNvPr id="166" name="Google Shape;166;p24"/>
          <p:cNvGrpSpPr/>
          <p:nvPr/>
        </p:nvGrpSpPr>
        <p:grpSpPr bwMode="auto">
          <a:xfrm flipH="1">
            <a:off x="0" y="0"/>
            <a:ext cx="9144075" cy="5143500"/>
            <a:chOff x="0" y="0"/>
            <a:chExt cx="9144075" cy="5143500"/>
          </a:xfrm>
        </p:grpSpPr>
        <p:grpSp>
          <p:nvGrpSpPr>
            <p:cNvPr id="167" name="Google Shape;167;p24"/>
            <p:cNvGrpSpPr/>
            <p:nvPr/>
          </p:nvGrpSpPr>
          <p:grpSpPr bwMode="auto">
            <a:xfrm>
              <a:off x="0" y="0"/>
              <a:ext cx="9144075" cy="5143500"/>
              <a:chOff x="0" y="0"/>
              <a:chExt cx="9144075" cy="5143500"/>
            </a:xfrm>
          </p:grpSpPr>
          <p:sp>
            <p:nvSpPr>
              <p:cNvPr id="168" name="Google Shape;168;p24"/>
              <p:cNvSpPr/>
              <p:nvPr/>
            </p:nvSpPr>
            <p:spPr bwMode="auto">
              <a:xfrm>
                <a:off x="4185975" y="4608575"/>
                <a:ext cx="4958100" cy="5292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69" name="Google Shape;169;p24"/>
              <p:cNvSpPr/>
              <p:nvPr/>
            </p:nvSpPr>
            <p:spPr bwMode="auto">
              <a:xfrm>
                <a:off x="0" y="0"/>
                <a:ext cx="85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grpSp>
          <p:nvGrpSpPr>
            <p:cNvPr id="170" name="Google Shape;170;p24"/>
            <p:cNvGrpSpPr/>
            <p:nvPr/>
          </p:nvGrpSpPr>
          <p:grpSpPr bwMode="auto">
            <a:xfrm>
              <a:off x="150" y="539500"/>
              <a:ext cx="8430625" cy="4604000"/>
              <a:chOff x="150" y="539500"/>
              <a:chExt cx="8430625" cy="4604000"/>
            </a:xfrm>
          </p:grpSpPr>
          <p:cxnSp>
            <p:nvCxnSpPr>
              <p:cNvPr id="171" name="Google Shape;171;p24"/>
              <p:cNvCxnSpPr>
                <a:cxnSpLocks/>
              </p:cNvCxnSpPr>
              <p:nvPr/>
            </p:nvCxnSpPr>
            <p:spPr bwMode="auto">
              <a:xfrm rot="10800000">
                <a:off x="8430775" y="805200"/>
                <a:ext cx="0" cy="4338300"/>
              </a:xfrm>
              <a:prstGeom prst="straightConnector1">
                <a:avLst/>
              </a:prstGeom>
              <a:noFill/>
              <a:ln w="9525" cap="flat" cmpd="sng">
                <a:solidFill>
                  <a:schemeClr val="dk1"/>
                </a:solidFill>
                <a:prstDash val="solid"/>
                <a:round/>
                <a:headEnd type="none" w="med" len="med"/>
                <a:tailEnd type="none" w="med" len="med"/>
              </a:ln>
            </p:spPr>
          </p:cxnSp>
          <p:cxnSp>
            <p:nvCxnSpPr>
              <p:cNvPr id="172" name="Google Shape;172;p24"/>
              <p:cNvCxnSpPr>
                <a:cxnSpLocks/>
              </p:cNvCxnSpPr>
              <p:nvPr/>
            </p:nvCxnSpPr>
            <p:spPr bwMode="auto">
              <a:xfrm rot="10800000">
                <a:off x="150" y="539500"/>
                <a:ext cx="43368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matchingName="Title and two columns 2" userDrawn="1">
  <p:cSld name="CUSTOM_3_1">
    <p:spTree>
      <p:nvGrpSpPr>
        <p:cNvPr id="1" name=""/>
        <p:cNvGrpSpPr/>
        <p:nvPr/>
      </p:nvGrpSpPr>
      <p:grpSpPr bwMode="auto">
        <a:xfrm>
          <a:off x="0" y="0"/>
          <a:ext cx="0" cy="0"/>
          <a:chOff x="0" y="0"/>
          <a:chExt cx="0" cy="0"/>
        </a:xfrm>
      </p:grpSpPr>
      <p:sp>
        <p:nvSpPr>
          <p:cNvPr id="183" name="Google Shape;183;p26"/>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184" name="Google Shape;184;p26"/>
          <p:cNvSpPr txBox="1">
            <a:spLocks noGrp="1"/>
          </p:cNvSpPr>
          <p:nvPr>
            <p:ph type="subTitle" idx="1"/>
          </p:nvPr>
        </p:nvSpPr>
        <p:spPr bwMode="auto">
          <a:xfrm>
            <a:off x="1106875" y="1964500"/>
            <a:ext cx="3200400" cy="18870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85" name="Google Shape;185;p26"/>
          <p:cNvSpPr txBox="1">
            <a:spLocks noGrp="1"/>
          </p:cNvSpPr>
          <p:nvPr>
            <p:ph type="subTitle" idx="2"/>
          </p:nvPr>
        </p:nvSpPr>
        <p:spPr bwMode="auto">
          <a:xfrm>
            <a:off x="4836725" y="1964500"/>
            <a:ext cx="3200400" cy="18870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86" name="Google Shape;186;p26"/>
          <p:cNvSpPr/>
          <p:nvPr/>
        </p:nvSpPr>
        <p:spPr bwMode="auto">
          <a:xfrm rot="10800000">
            <a:off x="8860200" y="-26"/>
            <a:ext cx="28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87" name="Google Shape;187;p26"/>
          <p:cNvGrpSpPr/>
          <p:nvPr/>
        </p:nvGrpSpPr>
        <p:grpSpPr bwMode="auto">
          <a:xfrm rot="10800000">
            <a:off x="-125" y="267450"/>
            <a:ext cx="9002225" cy="4876050"/>
            <a:chOff x="141900" y="-26"/>
            <a:chExt cx="9002225" cy="4876050"/>
          </a:xfrm>
        </p:grpSpPr>
        <p:cxnSp>
          <p:nvCxnSpPr>
            <p:cNvPr id="188" name="Google Shape;188;p26"/>
            <p:cNvCxnSpPr>
              <a:cxnSpLocks/>
            </p:cNvCxnSpPr>
            <p:nvPr/>
          </p:nvCxnSpPr>
          <p:spPr bwMode="auto">
            <a:xfrm>
              <a:off x="7404125" y="4876024"/>
              <a:ext cx="1740000" cy="0"/>
            </a:xfrm>
            <a:prstGeom prst="straightConnector1">
              <a:avLst/>
            </a:prstGeom>
            <a:noFill/>
            <a:ln w="9525" cap="flat" cmpd="sng">
              <a:solidFill>
                <a:schemeClr val="dk1"/>
              </a:solidFill>
              <a:prstDash val="solid"/>
              <a:round/>
              <a:headEnd type="none" w="med" len="med"/>
              <a:tailEnd type="none" w="med" len="med"/>
            </a:ln>
          </p:spPr>
        </p:cxnSp>
        <p:cxnSp>
          <p:nvCxnSpPr>
            <p:cNvPr id="189" name="Google Shape;189;p26"/>
            <p:cNvCxnSpPr>
              <a:cxnSpLocks/>
            </p:cNvCxnSpPr>
            <p:nvPr/>
          </p:nvCxnSpPr>
          <p:spPr bwMode="auto">
            <a:xfrm rot="10800000">
              <a:off x="141900" y="-26"/>
              <a:ext cx="0" cy="39585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matchingName="Title and three columns" userDrawn="1">
  <p:cSld name="CUSTOM_4">
    <p:spTree>
      <p:nvGrpSpPr>
        <p:cNvPr id="1" name=""/>
        <p:cNvGrpSpPr/>
        <p:nvPr/>
      </p:nvGrpSpPr>
      <p:grpSpPr bwMode="auto">
        <a:xfrm>
          <a:off x="0" y="0"/>
          <a:ext cx="0" cy="0"/>
          <a:chOff x="0" y="0"/>
          <a:chExt cx="0" cy="0"/>
        </a:xfrm>
      </p:grpSpPr>
      <p:sp>
        <p:nvSpPr>
          <p:cNvPr id="191" name="Google Shape;191;p27"/>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192" name="Google Shape;192;p27"/>
          <p:cNvSpPr txBox="1">
            <a:spLocks noGrp="1"/>
          </p:cNvSpPr>
          <p:nvPr>
            <p:ph type="subTitle" idx="1"/>
          </p:nvPr>
        </p:nvSpPr>
        <p:spPr bwMode="auto">
          <a:xfrm>
            <a:off x="713263" y="3406527"/>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93" name="Google Shape;193;p27"/>
          <p:cNvSpPr txBox="1">
            <a:spLocks noGrp="1"/>
          </p:cNvSpPr>
          <p:nvPr>
            <p:ph type="subTitle" idx="2"/>
          </p:nvPr>
        </p:nvSpPr>
        <p:spPr bwMode="auto">
          <a:xfrm>
            <a:off x="713263" y="2785375"/>
            <a:ext cx="2400300" cy="554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194" name="Google Shape;194;p27"/>
          <p:cNvSpPr txBox="1">
            <a:spLocks noGrp="1"/>
          </p:cNvSpPr>
          <p:nvPr>
            <p:ph type="subTitle" idx="3"/>
          </p:nvPr>
        </p:nvSpPr>
        <p:spPr bwMode="auto">
          <a:xfrm>
            <a:off x="6030438" y="3406527"/>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95" name="Google Shape;195;p27"/>
          <p:cNvSpPr txBox="1">
            <a:spLocks noGrp="1"/>
          </p:cNvSpPr>
          <p:nvPr>
            <p:ph type="subTitle" idx="4"/>
          </p:nvPr>
        </p:nvSpPr>
        <p:spPr bwMode="auto">
          <a:xfrm>
            <a:off x="6030438" y="2782400"/>
            <a:ext cx="2400300" cy="554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196" name="Google Shape;196;p27"/>
          <p:cNvSpPr txBox="1">
            <a:spLocks noGrp="1"/>
          </p:cNvSpPr>
          <p:nvPr>
            <p:ph type="subTitle" idx="5"/>
          </p:nvPr>
        </p:nvSpPr>
        <p:spPr bwMode="auto">
          <a:xfrm>
            <a:off x="3371850" y="3406527"/>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97" name="Google Shape;197;p27"/>
          <p:cNvSpPr txBox="1">
            <a:spLocks noGrp="1"/>
          </p:cNvSpPr>
          <p:nvPr>
            <p:ph type="subTitle" idx="6"/>
          </p:nvPr>
        </p:nvSpPr>
        <p:spPr bwMode="auto">
          <a:xfrm>
            <a:off x="3371850" y="2782400"/>
            <a:ext cx="2400300" cy="554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matchingName="Title and three columns 1" userDrawn="1">
  <p:cSld name="CUSTOM_5">
    <p:spTree>
      <p:nvGrpSpPr>
        <p:cNvPr id="1" name=""/>
        <p:cNvGrpSpPr/>
        <p:nvPr/>
      </p:nvGrpSpPr>
      <p:grpSpPr bwMode="auto">
        <a:xfrm>
          <a:off x="0" y="0"/>
          <a:ext cx="0" cy="0"/>
          <a:chOff x="0" y="0"/>
          <a:chExt cx="0" cy="0"/>
        </a:xfrm>
      </p:grpSpPr>
      <p:sp>
        <p:nvSpPr>
          <p:cNvPr id="199" name="Google Shape;199;p28"/>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200" name="Google Shape;200;p28"/>
          <p:cNvSpPr txBox="1">
            <a:spLocks noGrp="1"/>
          </p:cNvSpPr>
          <p:nvPr>
            <p:ph type="subTitle" idx="1"/>
          </p:nvPr>
        </p:nvSpPr>
        <p:spPr bwMode="auto">
          <a:xfrm>
            <a:off x="865625" y="3694227"/>
            <a:ext cx="2262600" cy="6480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01" name="Google Shape;201;p28"/>
          <p:cNvSpPr txBox="1">
            <a:spLocks noGrp="1"/>
          </p:cNvSpPr>
          <p:nvPr>
            <p:ph type="subTitle" idx="2"/>
          </p:nvPr>
        </p:nvSpPr>
        <p:spPr bwMode="auto">
          <a:xfrm>
            <a:off x="865625" y="3103975"/>
            <a:ext cx="22626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02" name="Google Shape;202;p28"/>
          <p:cNvSpPr txBox="1">
            <a:spLocks noGrp="1"/>
          </p:cNvSpPr>
          <p:nvPr>
            <p:ph type="subTitle" idx="3"/>
          </p:nvPr>
        </p:nvSpPr>
        <p:spPr bwMode="auto">
          <a:xfrm>
            <a:off x="6015775" y="3694227"/>
            <a:ext cx="2262600" cy="6480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03" name="Google Shape;203;p28"/>
          <p:cNvSpPr txBox="1">
            <a:spLocks noGrp="1"/>
          </p:cNvSpPr>
          <p:nvPr>
            <p:ph type="subTitle" idx="4"/>
          </p:nvPr>
        </p:nvSpPr>
        <p:spPr bwMode="auto">
          <a:xfrm>
            <a:off x="6015775" y="3103975"/>
            <a:ext cx="22626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04" name="Google Shape;204;p28"/>
          <p:cNvSpPr txBox="1">
            <a:spLocks noGrp="1"/>
          </p:cNvSpPr>
          <p:nvPr>
            <p:ph type="subTitle" idx="5"/>
          </p:nvPr>
        </p:nvSpPr>
        <p:spPr bwMode="auto">
          <a:xfrm>
            <a:off x="3440700" y="3694227"/>
            <a:ext cx="2262600" cy="6480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05" name="Google Shape;205;p28"/>
          <p:cNvSpPr txBox="1">
            <a:spLocks noGrp="1"/>
          </p:cNvSpPr>
          <p:nvPr>
            <p:ph type="subTitle" idx="6"/>
          </p:nvPr>
        </p:nvSpPr>
        <p:spPr bwMode="auto">
          <a:xfrm>
            <a:off x="3440700" y="3103975"/>
            <a:ext cx="22626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06" name="Google Shape;206;p28"/>
          <p:cNvSpPr/>
          <p:nvPr/>
        </p:nvSpPr>
        <p:spPr bwMode="auto">
          <a:xfrm>
            <a:off x="0" y="4876025"/>
            <a:ext cx="9144000" cy="2676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07" name="Google Shape;207;p28"/>
          <p:cNvGrpSpPr/>
          <p:nvPr/>
        </p:nvGrpSpPr>
        <p:grpSpPr bwMode="auto">
          <a:xfrm>
            <a:off x="283800" y="-48"/>
            <a:ext cx="8860200" cy="5009873"/>
            <a:chOff x="283800" y="-48"/>
            <a:chExt cx="8860200" cy="5009873"/>
          </a:xfrm>
        </p:grpSpPr>
        <p:cxnSp>
          <p:nvCxnSpPr>
            <p:cNvPr id="208" name="Google Shape;208;p28"/>
            <p:cNvCxnSpPr>
              <a:cxnSpLocks/>
            </p:cNvCxnSpPr>
            <p:nvPr/>
          </p:nvCxnSpPr>
          <p:spPr bwMode="auto">
            <a:xfrm>
              <a:off x="4572000" y="5009825"/>
              <a:ext cx="4572000" cy="0"/>
            </a:xfrm>
            <a:prstGeom prst="straightConnector1">
              <a:avLst/>
            </a:prstGeom>
            <a:noFill/>
            <a:ln w="9525" cap="flat" cmpd="sng">
              <a:solidFill>
                <a:schemeClr val="dk1"/>
              </a:solidFill>
              <a:prstDash val="solid"/>
              <a:round/>
              <a:headEnd type="none" w="med" len="med"/>
              <a:tailEnd type="none" w="med" len="med"/>
            </a:ln>
          </p:spPr>
        </p:cxnSp>
        <p:cxnSp>
          <p:nvCxnSpPr>
            <p:cNvPr id="209" name="Google Shape;209;p28"/>
            <p:cNvCxnSpPr>
              <a:cxnSpLocks/>
            </p:cNvCxnSpPr>
            <p:nvPr/>
          </p:nvCxnSpPr>
          <p:spPr bwMode="auto">
            <a:xfrm rot="10800000">
              <a:off x="283800" y="-48"/>
              <a:ext cx="0" cy="29193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matchingName="Title and four columns" userDrawn="1">
  <p:cSld name="CUSTOM_6">
    <p:spTree>
      <p:nvGrpSpPr>
        <p:cNvPr id="1" name=""/>
        <p:cNvGrpSpPr/>
        <p:nvPr/>
      </p:nvGrpSpPr>
      <p:grpSpPr bwMode="auto">
        <a:xfrm>
          <a:off x="0" y="0"/>
          <a:ext cx="0" cy="0"/>
          <a:chOff x="0" y="0"/>
          <a:chExt cx="0" cy="0"/>
        </a:xfrm>
      </p:grpSpPr>
      <p:sp>
        <p:nvSpPr>
          <p:cNvPr id="211" name="Google Shape;211;p29"/>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212" name="Google Shape;212;p29"/>
          <p:cNvSpPr txBox="1">
            <a:spLocks noGrp="1"/>
          </p:cNvSpPr>
          <p:nvPr>
            <p:ph type="subTitle" idx="1"/>
          </p:nvPr>
        </p:nvSpPr>
        <p:spPr bwMode="auto">
          <a:xfrm>
            <a:off x="1877250" y="1850002"/>
            <a:ext cx="2318700" cy="8958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nSpc>
                <a:spcPct val="114999"/>
              </a:lnSpc>
              <a:spcBef>
                <a:spcPts val="0"/>
              </a:spcBef>
              <a:spcAft>
                <a:spcPts val="0"/>
              </a:spcAft>
              <a:buSzPts val="1400"/>
              <a:buNone/>
              <a:defRPr/>
            </a:lvl2pPr>
            <a:lvl3pPr lvl="2">
              <a:lnSpc>
                <a:spcPct val="114999"/>
              </a:lnSpc>
              <a:spcBef>
                <a:spcPts val="0"/>
              </a:spcBef>
              <a:spcAft>
                <a:spcPts val="0"/>
              </a:spcAft>
              <a:buSzPts val="1400"/>
              <a:buNone/>
              <a:defRPr/>
            </a:lvl3pPr>
            <a:lvl4pPr lvl="3">
              <a:lnSpc>
                <a:spcPct val="114999"/>
              </a:lnSpc>
              <a:spcBef>
                <a:spcPts val="0"/>
              </a:spcBef>
              <a:spcAft>
                <a:spcPts val="0"/>
              </a:spcAft>
              <a:buSzPts val="1400"/>
              <a:buNone/>
              <a:defRPr/>
            </a:lvl4pPr>
            <a:lvl5pPr lvl="4">
              <a:lnSpc>
                <a:spcPct val="114999"/>
              </a:lnSpc>
              <a:spcBef>
                <a:spcPts val="0"/>
              </a:spcBef>
              <a:spcAft>
                <a:spcPts val="0"/>
              </a:spcAft>
              <a:buSzPts val="1400"/>
              <a:buNone/>
              <a:defRPr/>
            </a:lvl5pPr>
            <a:lvl6pPr lvl="5">
              <a:lnSpc>
                <a:spcPct val="114999"/>
              </a:lnSpc>
              <a:spcBef>
                <a:spcPts val="0"/>
              </a:spcBef>
              <a:spcAft>
                <a:spcPts val="0"/>
              </a:spcAft>
              <a:buSzPts val="1400"/>
              <a:buNone/>
              <a:defRPr/>
            </a:lvl6pPr>
            <a:lvl7pPr lvl="6">
              <a:lnSpc>
                <a:spcPct val="114999"/>
              </a:lnSpc>
              <a:spcBef>
                <a:spcPts val="0"/>
              </a:spcBef>
              <a:spcAft>
                <a:spcPts val="0"/>
              </a:spcAft>
              <a:buSzPts val="1400"/>
              <a:buNone/>
              <a:defRPr/>
            </a:lvl7pPr>
            <a:lvl8pPr lvl="7">
              <a:lnSpc>
                <a:spcPct val="114999"/>
              </a:lnSpc>
              <a:spcBef>
                <a:spcPts val="0"/>
              </a:spcBef>
              <a:spcAft>
                <a:spcPts val="0"/>
              </a:spcAft>
              <a:buSzPts val="1400"/>
              <a:buNone/>
              <a:defRPr/>
            </a:lvl8pPr>
            <a:lvl9pPr lvl="8">
              <a:lnSpc>
                <a:spcPct val="114999"/>
              </a:lnSpc>
              <a:spcBef>
                <a:spcPts val="0"/>
              </a:spcBef>
              <a:spcAft>
                <a:spcPts val="0"/>
              </a:spcAft>
              <a:buSzPts val="1400"/>
              <a:buNone/>
              <a:defRPr/>
            </a:lvl9pPr>
          </a:lstStyle>
          <a:p>
            <a:pPr>
              <a:defRPr/>
            </a:pPr>
            <a:endParaRPr/>
          </a:p>
        </p:txBody>
      </p:sp>
      <p:sp>
        <p:nvSpPr>
          <p:cNvPr id="213" name="Google Shape;213;p29"/>
          <p:cNvSpPr txBox="1">
            <a:spLocks noGrp="1"/>
          </p:cNvSpPr>
          <p:nvPr>
            <p:ph type="subTitle" idx="2"/>
          </p:nvPr>
        </p:nvSpPr>
        <p:spPr bwMode="auto">
          <a:xfrm>
            <a:off x="1877250" y="1375200"/>
            <a:ext cx="2318700" cy="523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Golos Text SemiBold"/>
              <a:buNone/>
              <a:defRPr sz="2200">
                <a:latin typeface="Golos Text"/>
                <a:ea typeface="Golos Text"/>
                <a:cs typeface="Golos Text"/>
              </a:defRPr>
            </a:lvl1pPr>
            <a:lvl2pPr lvl="1">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14" name="Google Shape;214;p29"/>
          <p:cNvSpPr txBox="1">
            <a:spLocks noGrp="1"/>
          </p:cNvSpPr>
          <p:nvPr>
            <p:ph type="subTitle" idx="3"/>
          </p:nvPr>
        </p:nvSpPr>
        <p:spPr bwMode="auto">
          <a:xfrm>
            <a:off x="1877250" y="3515601"/>
            <a:ext cx="2318700" cy="8958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nSpc>
                <a:spcPct val="114999"/>
              </a:lnSpc>
              <a:spcBef>
                <a:spcPts val="0"/>
              </a:spcBef>
              <a:spcAft>
                <a:spcPts val="0"/>
              </a:spcAft>
              <a:buSzPts val="1400"/>
              <a:buNone/>
              <a:defRPr/>
            </a:lvl2pPr>
            <a:lvl3pPr lvl="2">
              <a:lnSpc>
                <a:spcPct val="114999"/>
              </a:lnSpc>
              <a:spcBef>
                <a:spcPts val="0"/>
              </a:spcBef>
              <a:spcAft>
                <a:spcPts val="0"/>
              </a:spcAft>
              <a:buSzPts val="1400"/>
              <a:buNone/>
              <a:defRPr/>
            </a:lvl3pPr>
            <a:lvl4pPr lvl="3">
              <a:lnSpc>
                <a:spcPct val="114999"/>
              </a:lnSpc>
              <a:spcBef>
                <a:spcPts val="0"/>
              </a:spcBef>
              <a:spcAft>
                <a:spcPts val="0"/>
              </a:spcAft>
              <a:buSzPts val="1400"/>
              <a:buNone/>
              <a:defRPr/>
            </a:lvl4pPr>
            <a:lvl5pPr lvl="4">
              <a:lnSpc>
                <a:spcPct val="114999"/>
              </a:lnSpc>
              <a:spcBef>
                <a:spcPts val="0"/>
              </a:spcBef>
              <a:spcAft>
                <a:spcPts val="0"/>
              </a:spcAft>
              <a:buSzPts val="1400"/>
              <a:buNone/>
              <a:defRPr/>
            </a:lvl5pPr>
            <a:lvl6pPr lvl="5">
              <a:lnSpc>
                <a:spcPct val="114999"/>
              </a:lnSpc>
              <a:spcBef>
                <a:spcPts val="0"/>
              </a:spcBef>
              <a:spcAft>
                <a:spcPts val="0"/>
              </a:spcAft>
              <a:buSzPts val="1400"/>
              <a:buNone/>
              <a:defRPr/>
            </a:lvl6pPr>
            <a:lvl7pPr lvl="6">
              <a:lnSpc>
                <a:spcPct val="114999"/>
              </a:lnSpc>
              <a:spcBef>
                <a:spcPts val="0"/>
              </a:spcBef>
              <a:spcAft>
                <a:spcPts val="0"/>
              </a:spcAft>
              <a:buSzPts val="1400"/>
              <a:buNone/>
              <a:defRPr/>
            </a:lvl7pPr>
            <a:lvl8pPr lvl="7">
              <a:lnSpc>
                <a:spcPct val="114999"/>
              </a:lnSpc>
              <a:spcBef>
                <a:spcPts val="0"/>
              </a:spcBef>
              <a:spcAft>
                <a:spcPts val="0"/>
              </a:spcAft>
              <a:buSzPts val="1400"/>
              <a:buNone/>
              <a:defRPr/>
            </a:lvl8pPr>
            <a:lvl9pPr lvl="8">
              <a:lnSpc>
                <a:spcPct val="114999"/>
              </a:lnSpc>
              <a:spcBef>
                <a:spcPts val="0"/>
              </a:spcBef>
              <a:spcAft>
                <a:spcPts val="0"/>
              </a:spcAft>
              <a:buSzPts val="1400"/>
              <a:buNone/>
              <a:defRPr/>
            </a:lvl9pPr>
          </a:lstStyle>
          <a:p>
            <a:pPr>
              <a:defRPr/>
            </a:pPr>
            <a:endParaRPr/>
          </a:p>
        </p:txBody>
      </p:sp>
      <p:sp>
        <p:nvSpPr>
          <p:cNvPr id="215" name="Google Shape;215;p29"/>
          <p:cNvSpPr txBox="1">
            <a:spLocks noGrp="1"/>
          </p:cNvSpPr>
          <p:nvPr>
            <p:ph type="subTitle" idx="4"/>
          </p:nvPr>
        </p:nvSpPr>
        <p:spPr bwMode="auto">
          <a:xfrm>
            <a:off x="1877250" y="3040799"/>
            <a:ext cx="2318700" cy="523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Golos Text SemiBold"/>
              <a:buNone/>
              <a:defRPr sz="2200">
                <a:latin typeface="Golos Text"/>
                <a:ea typeface="Golos Text"/>
                <a:cs typeface="Golos Text"/>
              </a:defRPr>
            </a:lvl1pPr>
            <a:lvl2pPr lvl="1">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16" name="Google Shape;216;p29"/>
          <p:cNvSpPr txBox="1">
            <a:spLocks noGrp="1"/>
          </p:cNvSpPr>
          <p:nvPr>
            <p:ph type="subTitle" idx="5"/>
          </p:nvPr>
        </p:nvSpPr>
        <p:spPr bwMode="auto">
          <a:xfrm>
            <a:off x="6112075" y="1850002"/>
            <a:ext cx="2318700" cy="8958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nSpc>
                <a:spcPct val="114999"/>
              </a:lnSpc>
              <a:spcBef>
                <a:spcPts val="0"/>
              </a:spcBef>
              <a:spcAft>
                <a:spcPts val="0"/>
              </a:spcAft>
              <a:buSzPts val="1400"/>
              <a:buNone/>
              <a:defRPr/>
            </a:lvl2pPr>
            <a:lvl3pPr lvl="2">
              <a:lnSpc>
                <a:spcPct val="114999"/>
              </a:lnSpc>
              <a:spcBef>
                <a:spcPts val="0"/>
              </a:spcBef>
              <a:spcAft>
                <a:spcPts val="0"/>
              </a:spcAft>
              <a:buSzPts val="1400"/>
              <a:buNone/>
              <a:defRPr/>
            </a:lvl3pPr>
            <a:lvl4pPr lvl="3">
              <a:lnSpc>
                <a:spcPct val="114999"/>
              </a:lnSpc>
              <a:spcBef>
                <a:spcPts val="0"/>
              </a:spcBef>
              <a:spcAft>
                <a:spcPts val="0"/>
              </a:spcAft>
              <a:buSzPts val="1400"/>
              <a:buNone/>
              <a:defRPr/>
            </a:lvl4pPr>
            <a:lvl5pPr lvl="4">
              <a:lnSpc>
                <a:spcPct val="114999"/>
              </a:lnSpc>
              <a:spcBef>
                <a:spcPts val="0"/>
              </a:spcBef>
              <a:spcAft>
                <a:spcPts val="0"/>
              </a:spcAft>
              <a:buSzPts val="1400"/>
              <a:buNone/>
              <a:defRPr/>
            </a:lvl5pPr>
            <a:lvl6pPr lvl="5">
              <a:lnSpc>
                <a:spcPct val="114999"/>
              </a:lnSpc>
              <a:spcBef>
                <a:spcPts val="0"/>
              </a:spcBef>
              <a:spcAft>
                <a:spcPts val="0"/>
              </a:spcAft>
              <a:buSzPts val="1400"/>
              <a:buNone/>
              <a:defRPr/>
            </a:lvl6pPr>
            <a:lvl7pPr lvl="6">
              <a:lnSpc>
                <a:spcPct val="114999"/>
              </a:lnSpc>
              <a:spcBef>
                <a:spcPts val="0"/>
              </a:spcBef>
              <a:spcAft>
                <a:spcPts val="0"/>
              </a:spcAft>
              <a:buSzPts val="1400"/>
              <a:buNone/>
              <a:defRPr/>
            </a:lvl7pPr>
            <a:lvl8pPr lvl="7">
              <a:lnSpc>
                <a:spcPct val="114999"/>
              </a:lnSpc>
              <a:spcBef>
                <a:spcPts val="0"/>
              </a:spcBef>
              <a:spcAft>
                <a:spcPts val="0"/>
              </a:spcAft>
              <a:buSzPts val="1400"/>
              <a:buNone/>
              <a:defRPr/>
            </a:lvl8pPr>
            <a:lvl9pPr lvl="8">
              <a:lnSpc>
                <a:spcPct val="114999"/>
              </a:lnSpc>
              <a:spcBef>
                <a:spcPts val="0"/>
              </a:spcBef>
              <a:spcAft>
                <a:spcPts val="0"/>
              </a:spcAft>
              <a:buSzPts val="1400"/>
              <a:buNone/>
              <a:defRPr/>
            </a:lvl9pPr>
          </a:lstStyle>
          <a:p>
            <a:pPr>
              <a:defRPr/>
            </a:pPr>
            <a:endParaRPr/>
          </a:p>
        </p:txBody>
      </p:sp>
      <p:sp>
        <p:nvSpPr>
          <p:cNvPr id="217" name="Google Shape;217;p29"/>
          <p:cNvSpPr txBox="1">
            <a:spLocks noGrp="1"/>
          </p:cNvSpPr>
          <p:nvPr>
            <p:ph type="subTitle" idx="6"/>
          </p:nvPr>
        </p:nvSpPr>
        <p:spPr bwMode="auto">
          <a:xfrm>
            <a:off x="6112075" y="1375200"/>
            <a:ext cx="2318700" cy="523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Golos Text SemiBold"/>
              <a:buNone/>
              <a:defRPr sz="2200">
                <a:latin typeface="Golos Text"/>
                <a:ea typeface="Golos Text"/>
                <a:cs typeface="Golos Text"/>
              </a:defRPr>
            </a:lvl1pPr>
            <a:lvl2pPr lvl="1">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18" name="Google Shape;218;p29"/>
          <p:cNvSpPr txBox="1">
            <a:spLocks noGrp="1"/>
          </p:cNvSpPr>
          <p:nvPr>
            <p:ph type="subTitle" idx="7"/>
          </p:nvPr>
        </p:nvSpPr>
        <p:spPr bwMode="auto">
          <a:xfrm>
            <a:off x="6112075" y="3515601"/>
            <a:ext cx="2318700" cy="8958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nSpc>
                <a:spcPct val="114999"/>
              </a:lnSpc>
              <a:spcBef>
                <a:spcPts val="0"/>
              </a:spcBef>
              <a:spcAft>
                <a:spcPts val="0"/>
              </a:spcAft>
              <a:buSzPts val="1400"/>
              <a:buNone/>
              <a:defRPr/>
            </a:lvl2pPr>
            <a:lvl3pPr lvl="2">
              <a:lnSpc>
                <a:spcPct val="114999"/>
              </a:lnSpc>
              <a:spcBef>
                <a:spcPts val="0"/>
              </a:spcBef>
              <a:spcAft>
                <a:spcPts val="0"/>
              </a:spcAft>
              <a:buSzPts val="1400"/>
              <a:buNone/>
              <a:defRPr/>
            </a:lvl3pPr>
            <a:lvl4pPr lvl="3">
              <a:lnSpc>
                <a:spcPct val="114999"/>
              </a:lnSpc>
              <a:spcBef>
                <a:spcPts val="0"/>
              </a:spcBef>
              <a:spcAft>
                <a:spcPts val="0"/>
              </a:spcAft>
              <a:buSzPts val="1400"/>
              <a:buNone/>
              <a:defRPr/>
            </a:lvl4pPr>
            <a:lvl5pPr lvl="4">
              <a:lnSpc>
                <a:spcPct val="114999"/>
              </a:lnSpc>
              <a:spcBef>
                <a:spcPts val="0"/>
              </a:spcBef>
              <a:spcAft>
                <a:spcPts val="0"/>
              </a:spcAft>
              <a:buSzPts val="1400"/>
              <a:buNone/>
              <a:defRPr/>
            </a:lvl5pPr>
            <a:lvl6pPr lvl="5">
              <a:lnSpc>
                <a:spcPct val="114999"/>
              </a:lnSpc>
              <a:spcBef>
                <a:spcPts val="0"/>
              </a:spcBef>
              <a:spcAft>
                <a:spcPts val="0"/>
              </a:spcAft>
              <a:buSzPts val="1400"/>
              <a:buNone/>
              <a:defRPr/>
            </a:lvl6pPr>
            <a:lvl7pPr lvl="6">
              <a:lnSpc>
                <a:spcPct val="114999"/>
              </a:lnSpc>
              <a:spcBef>
                <a:spcPts val="0"/>
              </a:spcBef>
              <a:spcAft>
                <a:spcPts val="0"/>
              </a:spcAft>
              <a:buSzPts val="1400"/>
              <a:buNone/>
              <a:defRPr/>
            </a:lvl7pPr>
            <a:lvl8pPr lvl="7">
              <a:lnSpc>
                <a:spcPct val="114999"/>
              </a:lnSpc>
              <a:spcBef>
                <a:spcPts val="0"/>
              </a:spcBef>
              <a:spcAft>
                <a:spcPts val="0"/>
              </a:spcAft>
              <a:buSzPts val="1400"/>
              <a:buNone/>
              <a:defRPr/>
            </a:lvl8pPr>
            <a:lvl9pPr lvl="8">
              <a:lnSpc>
                <a:spcPct val="114999"/>
              </a:lnSpc>
              <a:spcBef>
                <a:spcPts val="0"/>
              </a:spcBef>
              <a:spcAft>
                <a:spcPts val="0"/>
              </a:spcAft>
              <a:buSzPts val="1400"/>
              <a:buNone/>
              <a:defRPr/>
            </a:lvl9pPr>
          </a:lstStyle>
          <a:p>
            <a:pPr>
              <a:defRPr/>
            </a:pPr>
            <a:endParaRPr/>
          </a:p>
        </p:txBody>
      </p:sp>
      <p:sp>
        <p:nvSpPr>
          <p:cNvPr id="219" name="Google Shape;219;p29"/>
          <p:cNvSpPr txBox="1">
            <a:spLocks noGrp="1"/>
          </p:cNvSpPr>
          <p:nvPr>
            <p:ph type="subTitle" idx="8"/>
          </p:nvPr>
        </p:nvSpPr>
        <p:spPr bwMode="auto">
          <a:xfrm>
            <a:off x="6112075" y="3040799"/>
            <a:ext cx="2318700" cy="523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Golos Text SemiBold"/>
              <a:buNone/>
              <a:defRPr sz="2200">
                <a:latin typeface="Golos Text"/>
                <a:ea typeface="Golos Text"/>
                <a:cs typeface="Golos Text"/>
              </a:defRPr>
            </a:lvl1pPr>
            <a:lvl2pPr lvl="1">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20" name="Google Shape;220;p29"/>
          <p:cNvSpPr/>
          <p:nvPr/>
        </p:nvSpPr>
        <p:spPr bwMode="auto">
          <a:xfrm flipH="1">
            <a:off x="8860200" y="0"/>
            <a:ext cx="28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221" name="Google Shape;221;p29"/>
          <p:cNvCxnSpPr>
            <a:cxnSpLocks/>
          </p:cNvCxnSpPr>
          <p:nvPr/>
        </p:nvCxnSpPr>
        <p:spPr bwMode="auto">
          <a:xfrm rot="10800000">
            <a:off x="9002100" y="-26"/>
            <a:ext cx="0" cy="39585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matchingName="Title and five columns" userDrawn="1">
  <p:cSld name="CUSTOM_6_1">
    <p:spTree>
      <p:nvGrpSpPr>
        <p:cNvPr id="1" name=""/>
        <p:cNvGrpSpPr/>
        <p:nvPr/>
      </p:nvGrpSpPr>
      <p:grpSpPr bwMode="auto">
        <a:xfrm>
          <a:off x="0" y="0"/>
          <a:ext cx="0" cy="0"/>
          <a:chOff x="0" y="0"/>
          <a:chExt cx="0" cy="0"/>
        </a:xfrm>
      </p:grpSpPr>
      <p:sp>
        <p:nvSpPr>
          <p:cNvPr id="223" name="Google Shape;223;p30"/>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224" name="Google Shape;224;p30"/>
          <p:cNvSpPr txBox="1">
            <a:spLocks noGrp="1"/>
          </p:cNvSpPr>
          <p:nvPr>
            <p:ph type="subTitle" idx="1"/>
          </p:nvPr>
        </p:nvSpPr>
        <p:spPr bwMode="auto">
          <a:xfrm>
            <a:off x="713250" y="3515601"/>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25" name="Google Shape;225;p30"/>
          <p:cNvSpPr txBox="1">
            <a:spLocks noGrp="1"/>
          </p:cNvSpPr>
          <p:nvPr>
            <p:ph type="subTitle" idx="2"/>
          </p:nvPr>
        </p:nvSpPr>
        <p:spPr bwMode="auto">
          <a:xfrm>
            <a:off x="713250" y="3040799"/>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26" name="Google Shape;226;p30"/>
          <p:cNvSpPr txBox="1">
            <a:spLocks noGrp="1"/>
          </p:cNvSpPr>
          <p:nvPr>
            <p:ph type="subTitle" idx="3"/>
          </p:nvPr>
        </p:nvSpPr>
        <p:spPr bwMode="auto">
          <a:xfrm>
            <a:off x="6030450" y="3515601"/>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27" name="Google Shape;227;p30"/>
          <p:cNvSpPr txBox="1">
            <a:spLocks noGrp="1"/>
          </p:cNvSpPr>
          <p:nvPr>
            <p:ph type="subTitle" idx="4"/>
          </p:nvPr>
        </p:nvSpPr>
        <p:spPr bwMode="auto">
          <a:xfrm>
            <a:off x="6030450" y="3040799"/>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28" name="Google Shape;228;p30"/>
          <p:cNvSpPr txBox="1">
            <a:spLocks noGrp="1"/>
          </p:cNvSpPr>
          <p:nvPr>
            <p:ph type="subTitle" idx="5"/>
          </p:nvPr>
        </p:nvSpPr>
        <p:spPr bwMode="auto">
          <a:xfrm>
            <a:off x="3371850" y="3515601"/>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29" name="Google Shape;229;p30"/>
          <p:cNvSpPr txBox="1">
            <a:spLocks noGrp="1"/>
          </p:cNvSpPr>
          <p:nvPr>
            <p:ph type="subTitle" idx="6"/>
          </p:nvPr>
        </p:nvSpPr>
        <p:spPr bwMode="auto">
          <a:xfrm>
            <a:off x="3371850" y="3040799"/>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30" name="Google Shape;230;p30"/>
          <p:cNvSpPr txBox="1">
            <a:spLocks noGrp="1"/>
          </p:cNvSpPr>
          <p:nvPr>
            <p:ph type="subTitle" idx="7"/>
          </p:nvPr>
        </p:nvSpPr>
        <p:spPr bwMode="auto">
          <a:xfrm>
            <a:off x="2042531" y="1850002"/>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31" name="Google Shape;231;p30"/>
          <p:cNvSpPr txBox="1">
            <a:spLocks noGrp="1"/>
          </p:cNvSpPr>
          <p:nvPr>
            <p:ph type="subTitle" idx="8"/>
          </p:nvPr>
        </p:nvSpPr>
        <p:spPr bwMode="auto">
          <a:xfrm>
            <a:off x="2042531" y="1375200"/>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32" name="Google Shape;232;p30"/>
          <p:cNvSpPr txBox="1">
            <a:spLocks noGrp="1"/>
          </p:cNvSpPr>
          <p:nvPr>
            <p:ph type="subTitle" idx="9"/>
          </p:nvPr>
        </p:nvSpPr>
        <p:spPr bwMode="auto">
          <a:xfrm>
            <a:off x="4701169" y="1850002"/>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33" name="Google Shape;233;p30"/>
          <p:cNvSpPr txBox="1">
            <a:spLocks noGrp="1"/>
          </p:cNvSpPr>
          <p:nvPr>
            <p:ph type="subTitle" idx="13"/>
          </p:nvPr>
        </p:nvSpPr>
        <p:spPr bwMode="auto">
          <a:xfrm>
            <a:off x="4701169" y="1375200"/>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34" name="Google Shape;234;p30"/>
          <p:cNvSpPr/>
          <p:nvPr/>
        </p:nvSpPr>
        <p:spPr bwMode="auto">
          <a:xfrm>
            <a:off x="0" y="4876025"/>
            <a:ext cx="8430600" cy="2676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35" name="Google Shape;235;p30"/>
          <p:cNvGrpSpPr/>
          <p:nvPr/>
        </p:nvGrpSpPr>
        <p:grpSpPr bwMode="auto">
          <a:xfrm flipH="1">
            <a:off x="283800" y="-4100"/>
            <a:ext cx="8576400" cy="5147625"/>
            <a:chOff x="283800" y="-4100"/>
            <a:chExt cx="8576400" cy="5147625"/>
          </a:xfrm>
        </p:grpSpPr>
        <p:cxnSp>
          <p:nvCxnSpPr>
            <p:cNvPr id="236" name="Google Shape;236;p30"/>
            <p:cNvCxnSpPr>
              <a:cxnSpLocks/>
            </p:cNvCxnSpPr>
            <p:nvPr/>
          </p:nvCxnSpPr>
          <p:spPr bwMode="auto">
            <a:xfrm>
              <a:off x="8860200" y="2571925"/>
              <a:ext cx="0" cy="257160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30"/>
            <p:cNvCxnSpPr>
              <a:cxnSpLocks/>
            </p:cNvCxnSpPr>
            <p:nvPr/>
          </p:nvCxnSpPr>
          <p:spPr bwMode="auto">
            <a:xfrm>
              <a:off x="283800" y="-4100"/>
              <a:ext cx="0" cy="25758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matchingName="Title and six columns" userDrawn="1">
  <p:cSld name="CUSTOM_7_1">
    <p:spTree>
      <p:nvGrpSpPr>
        <p:cNvPr id="1" name=""/>
        <p:cNvGrpSpPr/>
        <p:nvPr/>
      </p:nvGrpSpPr>
      <p:grpSpPr bwMode="auto">
        <a:xfrm>
          <a:off x="0" y="0"/>
          <a:ext cx="0" cy="0"/>
          <a:chOff x="0" y="0"/>
          <a:chExt cx="0" cy="0"/>
        </a:xfrm>
      </p:grpSpPr>
      <p:sp>
        <p:nvSpPr>
          <p:cNvPr id="239" name="Google Shape;239;p31"/>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240" name="Google Shape;240;p31"/>
          <p:cNvSpPr txBox="1">
            <a:spLocks noGrp="1"/>
          </p:cNvSpPr>
          <p:nvPr>
            <p:ph type="subTitle" idx="1"/>
          </p:nvPr>
        </p:nvSpPr>
        <p:spPr bwMode="auto">
          <a:xfrm>
            <a:off x="713244" y="3515601"/>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41" name="Google Shape;241;p31"/>
          <p:cNvSpPr txBox="1">
            <a:spLocks noGrp="1"/>
          </p:cNvSpPr>
          <p:nvPr>
            <p:ph type="subTitle" idx="2"/>
          </p:nvPr>
        </p:nvSpPr>
        <p:spPr bwMode="auto">
          <a:xfrm>
            <a:off x="713244" y="3040799"/>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42" name="Google Shape;242;p31"/>
          <p:cNvSpPr txBox="1">
            <a:spLocks noGrp="1"/>
          </p:cNvSpPr>
          <p:nvPr>
            <p:ph type="subTitle" idx="3"/>
          </p:nvPr>
        </p:nvSpPr>
        <p:spPr bwMode="auto">
          <a:xfrm>
            <a:off x="6030456" y="3515601"/>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43" name="Google Shape;243;p31"/>
          <p:cNvSpPr txBox="1">
            <a:spLocks noGrp="1"/>
          </p:cNvSpPr>
          <p:nvPr>
            <p:ph type="subTitle" idx="4"/>
          </p:nvPr>
        </p:nvSpPr>
        <p:spPr bwMode="auto">
          <a:xfrm>
            <a:off x="6030456" y="3040799"/>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44" name="Google Shape;244;p31"/>
          <p:cNvSpPr txBox="1">
            <a:spLocks noGrp="1"/>
          </p:cNvSpPr>
          <p:nvPr>
            <p:ph type="subTitle" idx="5"/>
          </p:nvPr>
        </p:nvSpPr>
        <p:spPr bwMode="auto">
          <a:xfrm>
            <a:off x="3371850" y="3515601"/>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45" name="Google Shape;245;p31"/>
          <p:cNvSpPr txBox="1">
            <a:spLocks noGrp="1"/>
          </p:cNvSpPr>
          <p:nvPr>
            <p:ph type="subTitle" idx="6"/>
          </p:nvPr>
        </p:nvSpPr>
        <p:spPr bwMode="auto">
          <a:xfrm>
            <a:off x="3371850" y="3040799"/>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46" name="Google Shape;246;p31"/>
          <p:cNvSpPr txBox="1">
            <a:spLocks noGrp="1"/>
          </p:cNvSpPr>
          <p:nvPr>
            <p:ph type="subTitle" idx="7"/>
          </p:nvPr>
        </p:nvSpPr>
        <p:spPr bwMode="auto">
          <a:xfrm>
            <a:off x="713244" y="1850002"/>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47" name="Google Shape;247;p31"/>
          <p:cNvSpPr txBox="1">
            <a:spLocks noGrp="1"/>
          </p:cNvSpPr>
          <p:nvPr>
            <p:ph type="subTitle" idx="8"/>
          </p:nvPr>
        </p:nvSpPr>
        <p:spPr bwMode="auto">
          <a:xfrm>
            <a:off x="713244" y="1375200"/>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48" name="Google Shape;248;p31"/>
          <p:cNvSpPr txBox="1">
            <a:spLocks noGrp="1"/>
          </p:cNvSpPr>
          <p:nvPr>
            <p:ph type="subTitle" idx="9"/>
          </p:nvPr>
        </p:nvSpPr>
        <p:spPr bwMode="auto">
          <a:xfrm>
            <a:off x="3371850" y="1850002"/>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49" name="Google Shape;249;p31"/>
          <p:cNvSpPr txBox="1">
            <a:spLocks noGrp="1"/>
          </p:cNvSpPr>
          <p:nvPr>
            <p:ph type="subTitle" idx="13"/>
          </p:nvPr>
        </p:nvSpPr>
        <p:spPr bwMode="auto">
          <a:xfrm>
            <a:off x="3371850" y="1375200"/>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50" name="Google Shape;250;p31"/>
          <p:cNvSpPr txBox="1">
            <a:spLocks noGrp="1"/>
          </p:cNvSpPr>
          <p:nvPr>
            <p:ph type="subTitle" idx="14"/>
          </p:nvPr>
        </p:nvSpPr>
        <p:spPr bwMode="auto">
          <a:xfrm>
            <a:off x="6030456" y="1850002"/>
            <a:ext cx="2400300" cy="8958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51" name="Google Shape;251;p31"/>
          <p:cNvSpPr txBox="1">
            <a:spLocks noGrp="1"/>
          </p:cNvSpPr>
          <p:nvPr>
            <p:ph type="subTitle" idx="15"/>
          </p:nvPr>
        </p:nvSpPr>
        <p:spPr bwMode="auto">
          <a:xfrm>
            <a:off x="6030456" y="1375200"/>
            <a:ext cx="2400300" cy="52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Golos Text SemiBold"/>
              <a:buNone/>
              <a:defRPr sz="2200">
                <a:latin typeface="Golos Text"/>
                <a:ea typeface="Golos Text"/>
                <a:cs typeface="Golos Text"/>
              </a:defRPr>
            </a:lvl1pPr>
            <a:lvl2pPr lvl="1"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2pPr>
            <a:lvl3pPr lvl="2"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3pPr>
            <a:lvl4pPr lvl="3"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4pPr>
            <a:lvl5pPr lvl="4"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5pPr>
            <a:lvl6pPr lvl="5"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6pPr>
            <a:lvl7pPr lvl="6"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7pPr>
            <a:lvl8pPr lvl="7"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8pPr>
            <a:lvl9pPr lvl="8" algn="ctr">
              <a:lnSpc>
                <a:spcPct val="114999"/>
              </a:lnSpc>
              <a:spcBef>
                <a:spcPts val="0"/>
              </a:spcBef>
              <a:spcAft>
                <a:spcPts val="0"/>
              </a:spcAft>
              <a:buSzPts val="2400"/>
              <a:buFont typeface="Golos Text SemiBold"/>
              <a:buNone/>
              <a:defRPr sz="2400">
                <a:latin typeface="Golos Text SemiBold"/>
                <a:ea typeface="Golos Text SemiBold"/>
                <a:cs typeface="Golos Text SemiBold"/>
              </a:defRPr>
            </a:lvl9pPr>
          </a:lstStyle>
          <a:p>
            <a:pPr>
              <a:defRPr/>
            </a:pPr>
            <a:endParaRPr/>
          </a:p>
        </p:txBody>
      </p:sp>
      <p:sp>
        <p:nvSpPr>
          <p:cNvPr id="252" name="Google Shape;252;p31"/>
          <p:cNvSpPr/>
          <p:nvPr/>
        </p:nvSpPr>
        <p:spPr bwMode="auto">
          <a:xfrm rot="10800000" flipH="1">
            <a:off x="25" y="-26"/>
            <a:ext cx="28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53" name="Google Shape;253;p31"/>
          <p:cNvGrpSpPr/>
          <p:nvPr/>
        </p:nvGrpSpPr>
        <p:grpSpPr bwMode="auto">
          <a:xfrm rot="10800000" flipH="1">
            <a:off x="141925" y="267450"/>
            <a:ext cx="9001950" cy="4876050"/>
            <a:chOff x="141900" y="-26"/>
            <a:chExt cx="9001950" cy="4876050"/>
          </a:xfrm>
        </p:grpSpPr>
        <p:cxnSp>
          <p:nvCxnSpPr>
            <p:cNvPr id="254" name="Google Shape;254;p31"/>
            <p:cNvCxnSpPr>
              <a:cxnSpLocks/>
            </p:cNvCxnSpPr>
            <p:nvPr/>
          </p:nvCxnSpPr>
          <p:spPr bwMode="auto">
            <a:xfrm>
              <a:off x="7907850" y="4876024"/>
              <a:ext cx="1236000" cy="0"/>
            </a:xfrm>
            <a:prstGeom prst="straightConnector1">
              <a:avLst/>
            </a:prstGeom>
            <a:noFill/>
            <a:ln w="9525" cap="flat" cmpd="sng">
              <a:solidFill>
                <a:schemeClr val="dk1"/>
              </a:solidFill>
              <a:prstDash val="solid"/>
              <a:round/>
              <a:headEnd type="none" w="med" len="med"/>
              <a:tailEnd type="none" w="med" len="med"/>
            </a:ln>
          </p:spPr>
        </p:cxnSp>
        <p:cxnSp>
          <p:nvCxnSpPr>
            <p:cNvPr id="255" name="Google Shape;255;p31"/>
            <p:cNvCxnSpPr>
              <a:cxnSpLocks/>
            </p:cNvCxnSpPr>
            <p:nvPr/>
          </p:nvCxnSpPr>
          <p:spPr bwMode="auto">
            <a:xfrm rot="10800000">
              <a:off x="141900" y="-26"/>
              <a:ext cx="0" cy="39585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matchingName="Thanks" userDrawn="1">
  <p:cSld name="CUSTOM_8">
    <p:spTree>
      <p:nvGrpSpPr>
        <p:cNvPr id="1" name=""/>
        <p:cNvGrpSpPr/>
        <p:nvPr/>
      </p:nvGrpSpPr>
      <p:grpSpPr bwMode="auto">
        <a:xfrm>
          <a:off x="0" y="0"/>
          <a:ext cx="0" cy="0"/>
          <a:chOff x="0" y="0"/>
          <a:chExt cx="0" cy="0"/>
        </a:xfrm>
      </p:grpSpPr>
      <p:sp>
        <p:nvSpPr>
          <p:cNvPr id="257" name="Google Shape;257;p32"/>
          <p:cNvSpPr txBox="1">
            <a:spLocks noGrp="1"/>
          </p:cNvSpPr>
          <p:nvPr>
            <p:ph type="title"/>
          </p:nvPr>
        </p:nvSpPr>
        <p:spPr bwMode="auto">
          <a:xfrm>
            <a:off x="2654699" y="530250"/>
            <a:ext cx="3834600" cy="1108200"/>
          </a:xfrm>
          <a:prstGeom prst="rect">
            <a:avLst/>
          </a:prstGeom>
        </p:spPr>
        <p:txBody>
          <a:bodyPr spcFirstLastPara="1" wrap="square" lIns="91425" tIns="91425" rIns="91425" bIns="91425" anchor="t" anchorCtr="0">
            <a:noAutofit/>
          </a:bodyPr>
          <a:lstStyle>
            <a:lvl1pPr lvl="0">
              <a:spcBef>
                <a:spcPts val="0"/>
              </a:spcBef>
              <a:spcAft>
                <a:spcPts val="0"/>
              </a:spcAft>
              <a:buSzPts val="7200"/>
              <a:buNone/>
              <a:defRPr sz="60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pPr>
              <a:defRPr/>
            </a:pPr>
            <a:endParaRPr/>
          </a:p>
        </p:txBody>
      </p:sp>
      <p:sp>
        <p:nvSpPr>
          <p:cNvPr id="258" name="Google Shape;258;p32"/>
          <p:cNvSpPr txBox="1">
            <a:spLocks noGrp="1"/>
          </p:cNvSpPr>
          <p:nvPr>
            <p:ph type="subTitle" idx="1"/>
          </p:nvPr>
        </p:nvSpPr>
        <p:spPr bwMode="auto">
          <a:xfrm>
            <a:off x="2654699" y="2342156"/>
            <a:ext cx="3834600" cy="9720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650"/>
              <a:buNone/>
              <a:defRPr sz="1550" b="1"/>
            </a:lvl1pPr>
            <a:lvl2pPr lvl="1" algn="ctr">
              <a:lnSpc>
                <a:spcPct val="114999"/>
              </a:lnSpc>
              <a:spcBef>
                <a:spcPts val="0"/>
              </a:spcBef>
              <a:spcAft>
                <a:spcPts val="0"/>
              </a:spcAft>
              <a:buSzPts val="1650"/>
              <a:buNone/>
              <a:defRPr sz="1650" b="1"/>
            </a:lvl2pPr>
            <a:lvl3pPr lvl="2" algn="ctr">
              <a:lnSpc>
                <a:spcPct val="114999"/>
              </a:lnSpc>
              <a:spcBef>
                <a:spcPts val="0"/>
              </a:spcBef>
              <a:spcAft>
                <a:spcPts val="0"/>
              </a:spcAft>
              <a:buSzPts val="1650"/>
              <a:buNone/>
              <a:defRPr sz="1650" b="1"/>
            </a:lvl3pPr>
            <a:lvl4pPr lvl="3" algn="ctr">
              <a:lnSpc>
                <a:spcPct val="114999"/>
              </a:lnSpc>
              <a:spcBef>
                <a:spcPts val="0"/>
              </a:spcBef>
              <a:spcAft>
                <a:spcPts val="0"/>
              </a:spcAft>
              <a:buSzPts val="1650"/>
              <a:buNone/>
              <a:defRPr sz="1650" b="1"/>
            </a:lvl4pPr>
            <a:lvl5pPr lvl="4" algn="ctr">
              <a:lnSpc>
                <a:spcPct val="114999"/>
              </a:lnSpc>
              <a:spcBef>
                <a:spcPts val="0"/>
              </a:spcBef>
              <a:spcAft>
                <a:spcPts val="0"/>
              </a:spcAft>
              <a:buSzPts val="1650"/>
              <a:buNone/>
              <a:defRPr sz="1650" b="1"/>
            </a:lvl5pPr>
            <a:lvl6pPr lvl="5" algn="ctr">
              <a:lnSpc>
                <a:spcPct val="114999"/>
              </a:lnSpc>
              <a:spcBef>
                <a:spcPts val="0"/>
              </a:spcBef>
              <a:spcAft>
                <a:spcPts val="0"/>
              </a:spcAft>
              <a:buSzPts val="1650"/>
              <a:buNone/>
              <a:defRPr sz="1650" b="1"/>
            </a:lvl6pPr>
            <a:lvl7pPr lvl="6" algn="ctr">
              <a:lnSpc>
                <a:spcPct val="114999"/>
              </a:lnSpc>
              <a:spcBef>
                <a:spcPts val="0"/>
              </a:spcBef>
              <a:spcAft>
                <a:spcPts val="0"/>
              </a:spcAft>
              <a:buSzPts val="1650"/>
              <a:buNone/>
              <a:defRPr sz="1650" b="1"/>
            </a:lvl7pPr>
            <a:lvl8pPr lvl="7" algn="ctr">
              <a:lnSpc>
                <a:spcPct val="114999"/>
              </a:lnSpc>
              <a:spcBef>
                <a:spcPts val="0"/>
              </a:spcBef>
              <a:spcAft>
                <a:spcPts val="0"/>
              </a:spcAft>
              <a:buSzPts val="1650"/>
              <a:buNone/>
              <a:defRPr sz="1650" b="1"/>
            </a:lvl8pPr>
            <a:lvl9pPr lvl="8" algn="ctr">
              <a:lnSpc>
                <a:spcPct val="114999"/>
              </a:lnSpc>
              <a:spcBef>
                <a:spcPts val="0"/>
              </a:spcBef>
              <a:spcAft>
                <a:spcPts val="0"/>
              </a:spcAft>
              <a:buSzPts val="1650"/>
              <a:buNone/>
              <a:defRPr sz="1650" b="1"/>
            </a:lvl9pPr>
          </a:lstStyle>
          <a:p>
            <a:pPr>
              <a:defRPr/>
            </a:pPr>
            <a:endParaRPr/>
          </a:p>
        </p:txBody>
      </p:sp>
      <p:sp>
        <p:nvSpPr>
          <p:cNvPr id="259" name="Google Shape;259;p32"/>
          <p:cNvSpPr txBox="1">
            <a:spLocks noGrp="1"/>
          </p:cNvSpPr>
          <p:nvPr>
            <p:ph type="subTitle" idx="2"/>
          </p:nvPr>
        </p:nvSpPr>
        <p:spPr bwMode="auto">
          <a:xfrm>
            <a:off x="2654699" y="4111851"/>
            <a:ext cx="3834600" cy="3387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300"/>
              <a:buNone/>
              <a:defRPr sz="1000"/>
            </a:lvl1pPr>
            <a:lvl2pPr lvl="1" algn="ctr">
              <a:lnSpc>
                <a:spcPct val="114999"/>
              </a:lnSpc>
              <a:spcBef>
                <a:spcPts val="0"/>
              </a:spcBef>
              <a:spcAft>
                <a:spcPts val="0"/>
              </a:spcAft>
              <a:buSzPts val="1300"/>
              <a:buNone/>
              <a:defRPr sz="1300" b="1"/>
            </a:lvl2pPr>
            <a:lvl3pPr lvl="2" algn="ctr">
              <a:lnSpc>
                <a:spcPct val="114999"/>
              </a:lnSpc>
              <a:spcBef>
                <a:spcPts val="0"/>
              </a:spcBef>
              <a:spcAft>
                <a:spcPts val="0"/>
              </a:spcAft>
              <a:buSzPts val="1300"/>
              <a:buNone/>
              <a:defRPr sz="1300" b="1"/>
            </a:lvl3pPr>
            <a:lvl4pPr lvl="3" algn="ctr">
              <a:lnSpc>
                <a:spcPct val="114999"/>
              </a:lnSpc>
              <a:spcBef>
                <a:spcPts val="0"/>
              </a:spcBef>
              <a:spcAft>
                <a:spcPts val="0"/>
              </a:spcAft>
              <a:buSzPts val="1300"/>
              <a:buNone/>
              <a:defRPr sz="1300" b="1"/>
            </a:lvl4pPr>
            <a:lvl5pPr lvl="4" algn="ctr">
              <a:lnSpc>
                <a:spcPct val="114999"/>
              </a:lnSpc>
              <a:spcBef>
                <a:spcPts val="0"/>
              </a:spcBef>
              <a:spcAft>
                <a:spcPts val="0"/>
              </a:spcAft>
              <a:buSzPts val="1300"/>
              <a:buNone/>
              <a:defRPr sz="1300" b="1"/>
            </a:lvl5pPr>
            <a:lvl6pPr lvl="5" algn="ctr">
              <a:lnSpc>
                <a:spcPct val="114999"/>
              </a:lnSpc>
              <a:spcBef>
                <a:spcPts val="0"/>
              </a:spcBef>
              <a:spcAft>
                <a:spcPts val="0"/>
              </a:spcAft>
              <a:buSzPts val="1300"/>
              <a:buNone/>
              <a:defRPr sz="1300" b="1"/>
            </a:lvl6pPr>
            <a:lvl7pPr lvl="6" algn="ctr">
              <a:lnSpc>
                <a:spcPct val="114999"/>
              </a:lnSpc>
              <a:spcBef>
                <a:spcPts val="0"/>
              </a:spcBef>
              <a:spcAft>
                <a:spcPts val="0"/>
              </a:spcAft>
              <a:buSzPts val="1300"/>
              <a:buNone/>
              <a:defRPr sz="1300" b="1"/>
            </a:lvl7pPr>
            <a:lvl8pPr lvl="7" algn="ctr">
              <a:lnSpc>
                <a:spcPct val="114999"/>
              </a:lnSpc>
              <a:spcBef>
                <a:spcPts val="0"/>
              </a:spcBef>
              <a:spcAft>
                <a:spcPts val="0"/>
              </a:spcAft>
              <a:buSzPts val="1300"/>
              <a:buNone/>
              <a:defRPr sz="1300" b="1"/>
            </a:lvl8pPr>
            <a:lvl9pPr lvl="8" algn="ctr">
              <a:lnSpc>
                <a:spcPct val="114999"/>
              </a:lnSpc>
              <a:spcBef>
                <a:spcPts val="0"/>
              </a:spcBef>
              <a:spcAft>
                <a:spcPts val="0"/>
              </a:spcAft>
              <a:buSzPts val="1300"/>
              <a:buNone/>
              <a:defRPr sz="1300" b="1"/>
            </a:lvl9pPr>
          </a:lstStyle>
          <a:p>
            <a:pPr>
              <a:defRPr/>
            </a:pPr>
            <a:endParaRPr/>
          </a:p>
        </p:txBody>
      </p:sp>
      <p:grpSp>
        <p:nvGrpSpPr>
          <p:cNvPr id="260" name="Google Shape;260;p32"/>
          <p:cNvGrpSpPr/>
          <p:nvPr/>
        </p:nvGrpSpPr>
        <p:grpSpPr bwMode="auto">
          <a:xfrm>
            <a:off x="713688" y="2579400"/>
            <a:ext cx="8430488" cy="2564100"/>
            <a:chOff x="713688" y="2579400"/>
            <a:chExt cx="8430488" cy="2564100"/>
          </a:xfrm>
        </p:grpSpPr>
        <p:cxnSp>
          <p:nvCxnSpPr>
            <p:cNvPr id="261" name="Google Shape;261;p32"/>
            <p:cNvCxnSpPr>
              <a:cxnSpLocks/>
            </p:cNvCxnSpPr>
            <p:nvPr/>
          </p:nvCxnSpPr>
          <p:spPr bwMode="auto">
            <a:xfrm>
              <a:off x="2839075" y="4876025"/>
              <a:ext cx="6305100" cy="0"/>
            </a:xfrm>
            <a:prstGeom prst="straightConnector1">
              <a:avLst/>
            </a:prstGeom>
            <a:noFill/>
            <a:ln w="9525" cap="flat" cmpd="sng">
              <a:solidFill>
                <a:schemeClr val="dk1"/>
              </a:solidFill>
              <a:prstDash val="solid"/>
              <a:round/>
              <a:headEnd type="none" w="med" len="med"/>
              <a:tailEnd type="none" w="med" len="med"/>
            </a:ln>
          </p:spPr>
        </p:cxnSp>
        <p:cxnSp>
          <p:nvCxnSpPr>
            <p:cNvPr id="262" name="Google Shape;262;p32"/>
            <p:cNvCxnSpPr>
              <a:cxnSpLocks/>
            </p:cNvCxnSpPr>
            <p:nvPr/>
          </p:nvCxnSpPr>
          <p:spPr bwMode="auto">
            <a:xfrm rot="10800000">
              <a:off x="713688" y="2579400"/>
              <a:ext cx="0" cy="2564100"/>
            </a:xfrm>
            <a:prstGeom prst="straightConnector1">
              <a:avLst/>
            </a:prstGeom>
            <a:noFill/>
            <a:ln w="9525" cap="flat" cmpd="sng">
              <a:solidFill>
                <a:schemeClr val="dk1"/>
              </a:solidFill>
              <a:prstDash val="solid"/>
              <a:round/>
              <a:headEnd type="none" w="med" len="med"/>
              <a:tailEnd type="none" w="med" len="med"/>
            </a:ln>
          </p:spPr>
        </p:cxnSp>
      </p:grpSp>
      <p:sp>
        <p:nvSpPr>
          <p:cNvPr id="263" name="Google Shape;263;p32"/>
          <p:cNvSpPr txBox="1"/>
          <p:nvPr/>
        </p:nvSpPr>
        <p:spPr bwMode="auto">
          <a:xfrm>
            <a:off x="2654699" y="3304597"/>
            <a:ext cx="3834600" cy="794100"/>
          </a:xfrm>
          <a:prstGeom prst="rect">
            <a:avLst/>
          </a:prstGeom>
          <a:noFill/>
          <a:ln>
            <a:noFill/>
          </a:ln>
        </p:spPr>
        <p:txBody>
          <a:bodyPr spcFirstLastPara="1" wrap="square" lIns="91425" tIns="91425" rIns="91425" bIns="91425" anchor="t" anchorCtr="0">
            <a:noAutofit/>
          </a:bodyPr>
          <a:lstStyle/>
          <a:p>
            <a:pPr marL="0" lvl="0" indent="0" algn="ctr">
              <a:lnSpc>
                <a:spcPct val="114999"/>
              </a:lnSpc>
              <a:spcBef>
                <a:spcPts val="0"/>
              </a:spcBef>
              <a:spcAft>
                <a:spcPts val="0"/>
              </a:spcAft>
              <a:buSzPts val="1018"/>
              <a:buNone/>
              <a:defRPr/>
            </a:pPr>
            <a:r>
              <a:rPr lang="en" sz="1200">
                <a:solidFill>
                  <a:schemeClr val="dk1"/>
                </a:solidFill>
                <a:latin typeface="Commissioner"/>
                <a:ea typeface="Commissioner"/>
                <a:cs typeface="Commissioner"/>
              </a:rPr>
              <a:t>Credits: This presentation template was created by </a:t>
            </a:r>
            <a:r>
              <a:rPr lang="en" sz="1200" b="1" u="sng">
                <a:solidFill>
                  <a:schemeClr val="dk1"/>
                </a:solidFill>
                <a:latin typeface="Commissioner"/>
                <a:ea typeface="Commissioner"/>
                <a:cs typeface="Commissioner"/>
                <a:hlinkClick r:id="rId2" tooltip="http://bit.ly/2Tynxth"/>
              </a:rPr>
              <a:t>Slidesgo</a:t>
            </a:r>
            <a:r>
              <a:rPr lang="en" sz="1200">
                <a:solidFill>
                  <a:schemeClr val="dk1"/>
                </a:solidFill>
                <a:latin typeface="Commissioner"/>
                <a:ea typeface="Commissioner"/>
                <a:cs typeface="Commissioner"/>
              </a:rPr>
              <a:t>, and includes icons by </a:t>
            </a:r>
            <a:r>
              <a:rPr lang="en" sz="1200" b="1" u="sng">
                <a:solidFill>
                  <a:schemeClr val="dk1"/>
                </a:solidFill>
                <a:latin typeface="Commissioner"/>
                <a:ea typeface="Commissioner"/>
                <a:cs typeface="Commissioner"/>
                <a:hlinkClick r:id="rId3" tooltip="https://flaticon.com/"/>
              </a:rPr>
              <a:t>Flaticon</a:t>
            </a:r>
            <a:r>
              <a:rPr lang="en" sz="1200">
                <a:solidFill>
                  <a:schemeClr val="dk1"/>
                </a:solidFill>
                <a:latin typeface="Commissioner"/>
                <a:ea typeface="Commissioner"/>
                <a:cs typeface="Commissioner"/>
              </a:rPr>
              <a:t>, and infographics &amp; images by </a:t>
            </a:r>
            <a:r>
              <a:rPr lang="en" sz="1200" b="1" u="sng">
                <a:solidFill>
                  <a:schemeClr val="dk1"/>
                </a:solidFill>
                <a:latin typeface="Commissioner"/>
                <a:ea typeface="Commissioner"/>
                <a:cs typeface="Commissioner"/>
                <a:hlinkClick r:id="rId4" tooltip="https://freepik.com/"/>
              </a:rPr>
              <a:t>Freepik</a:t>
            </a:r>
            <a:endParaRPr sz="1200">
              <a:solidFill>
                <a:schemeClr val="dk1"/>
              </a:solidFill>
              <a:latin typeface="Commissioner"/>
              <a:ea typeface="Commissioner"/>
              <a:cs typeface="Commissione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matchingName="Background" userDrawn="1">
  <p:cSld name="CUSTOM_9">
    <p:spTree>
      <p:nvGrpSpPr>
        <p:cNvPr id="1" name=""/>
        <p:cNvGrpSpPr/>
        <p:nvPr/>
      </p:nvGrpSpPr>
      <p:grpSpPr bwMode="auto">
        <a:xfrm>
          <a:off x="0" y="0"/>
          <a:ext cx="0" cy="0"/>
          <a:chOff x="0" y="0"/>
          <a:chExt cx="0" cy="0"/>
        </a:xfrm>
      </p:grpSpPr>
      <p:cxnSp>
        <p:nvCxnSpPr>
          <p:cNvPr id="265" name="Google Shape;265;p33"/>
          <p:cNvCxnSpPr>
            <a:cxnSpLocks/>
          </p:cNvCxnSpPr>
          <p:nvPr/>
        </p:nvCxnSpPr>
        <p:spPr bwMode="auto">
          <a:xfrm rot="10800000">
            <a:off x="9002100" y="-100"/>
            <a:ext cx="0" cy="2652600"/>
          </a:xfrm>
          <a:prstGeom prst="straightConnector1">
            <a:avLst/>
          </a:prstGeom>
          <a:noFill/>
          <a:ln w="9525" cap="flat" cmpd="sng">
            <a:solidFill>
              <a:schemeClr val="dk1"/>
            </a:solidFill>
            <a:prstDash val="solid"/>
            <a:round/>
            <a:headEnd type="none" w="med" len="med"/>
            <a:tailEnd type="none" w="med" len="med"/>
          </a:ln>
        </p:spPr>
      </p:cxnSp>
      <p:sp>
        <p:nvSpPr>
          <p:cNvPr id="266" name="Google Shape;266;p33"/>
          <p:cNvSpPr/>
          <p:nvPr/>
        </p:nvSpPr>
        <p:spPr bwMode="auto">
          <a:xfrm>
            <a:off x="8291100" y="0"/>
            <a:ext cx="85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267" name="Google Shape;267;p33"/>
          <p:cNvCxnSpPr>
            <a:cxnSpLocks/>
          </p:cNvCxnSpPr>
          <p:nvPr/>
        </p:nvCxnSpPr>
        <p:spPr bwMode="auto">
          <a:xfrm>
            <a:off x="4273200" y="4876025"/>
            <a:ext cx="4870800" cy="0"/>
          </a:xfrm>
          <a:prstGeom prst="straightConnector1">
            <a:avLst/>
          </a:prstGeom>
          <a:noFill/>
          <a:ln w="9525" cap="flat" cmpd="sng">
            <a:solidFill>
              <a:schemeClr val="dk1"/>
            </a:solidFill>
            <a:prstDash val="solid"/>
            <a:round/>
            <a:headEnd type="none" w="med" len="med"/>
            <a:tailEnd type="none" w="med" len="med"/>
          </a:ln>
        </p:spPr>
      </p:cxnSp>
      <p:cxnSp>
        <p:nvCxnSpPr>
          <p:cNvPr id="268" name="Google Shape;268;p33"/>
          <p:cNvCxnSpPr>
            <a:cxnSpLocks/>
          </p:cNvCxnSpPr>
          <p:nvPr/>
        </p:nvCxnSpPr>
        <p:spPr bwMode="auto">
          <a:xfrm rot="10800000">
            <a:off x="711250" y="0"/>
            <a:ext cx="0" cy="4131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Title only" type="titleOnly" userDrawn="1">
  <p:cSld name="TITLE_ONLY">
    <p:spTree>
      <p:nvGrpSpPr>
        <p:cNvPr id="1" name=""/>
        <p:cNvGrpSpPr/>
        <p:nvPr/>
      </p:nvGrpSpPr>
      <p:grpSpPr bwMode="auto">
        <a:xfrm>
          <a:off x="0" y="0"/>
          <a:ext cx="0" cy="0"/>
          <a:chOff x="0" y="0"/>
          <a:chExt cx="0" cy="0"/>
        </a:xfrm>
      </p:grpSpPr>
      <p:sp>
        <p:nvSpPr>
          <p:cNvPr id="38" name="Google Shape;38;p6"/>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defRPr/>
            </a:pPr>
            <a:endParaRPr/>
          </a:p>
        </p:txBody>
      </p:sp>
      <p:sp>
        <p:nvSpPr>
          <p:cNvPr id="39" name="Google Shape;39;p6"/>
          <p:cNvSpPr/>
          <p:nvPr/>
        </p:nvSpPr>
        <p:spPr bwMode="auto">
          <a:xfrm>
            <a:off x="0" y="0"/>
            <a:ext cx="28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40" name="Google Shape;40;p6"/>
          <p:cNvGrpSpPr/>
          <p:nvPr/>
        </p:nvGrpSpPr>
        <p:grpSpPr bwMode="auto">
          <a:xfrm>
            <a:off x="141900" y="-26"/>
            <a:ext cx="9002025" cy="4876051"/>
            <a:chOff x="141900" y="-26"/>
            <a:chExt cx="9002025" cy="4876051"/>
          </a:xfrm>
        </p:grpSpPr>
        <p:cxnSp>
          <p:nvCxnSpPr>
            <p:cNvPr id="41" name="Google Shape;41;p6"/>
            <p:cNvCxnSpPr>
              <a:cxnSpLocks/>
            </p:cNvCxnSpPr>
            <p:nvPr/>
          </p:nvCxnSpPr>
          <p:spPr bwMode="auto">
            <a:xfrm>
              <a:off x="4576425" y="4876025"/>
              <a:ext cx="4567500" cy="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42;p6"/>
            <p:cNvCxnSpPr>
              <a:cxnSpLocks/>
            </p:cNvCxnSpPr>
            <p:nvPr/>
          </p:nvCxnSpPr>
          <p:spPr bwMode="auto">
            <a:xfrm rot="10800000">
              <a:off x="141900" y="-26"/>
              <a:ext cx="0" cy="39585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matchingName="Blank slide" type="blank" userDrawn="1">
  <p:cSld name="BLANK">
    <p:spTree>
      <p:nvGrpSpPr>
        <p:cNvPr id="1" name=""/>
        <p:cNvGrpSpPr/>
        <p:nvPr/>
      </p:nvGrpSpPr>
      <p:grpSpPr bwMode="auto">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matchingName="Title only" userDrawn="1">
  <p:cSld name="CUSTOM">
    <p:spTree>
      <p:nvGrpSpPr>
        <p:cNvPr id="1" name=""/>
        <p:cNvGrpSpPr/>
        <p:nvPr/>
      </p:nvGrpSpPr>
      <p:grpSpPr bwMode="auto">
        <a:xfrm>
          <a:off x="0" y="0"/>
          <a:ext cx="0" cy="0"/>
          <a:chOff x="0" y="0"/>
          <a:chExt cx="0" cy="0"/>
        </a:xfrm>
      </p:grpSpPr>
      <p:sp>
        <p:nvSpPr>
          <p:cNvPr id="279" name="Google Shape;279;p37"/>
          <p:cNvSpPr txBox="1">
            <a:spLocks noGrp="1"/>
          </p:cNvSpPr>
          <p:nvPr>
            <p:ph type="title"/>
          </p:nvPr>
        </p:nvSpPr>
        <p:spPr bwMode="auto">
          <a:xfrm>
            <a:off x="723450" y="511025"/>
            <a:ext cx="7697100" cy="4824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Arial"/>
              <a:buNone/>
              <a:defRPr>
                <a:solidFill>
                  <a:schemeClr val="lt1"/>
                </a:solidFill>
                <a:latin typeface="Arial"/>
                <a:ea typeface="Arial"/>
                <a:cs typeface="Arial"/>
              </a:defRPr>
            </a:lvl1pPr>
            <a:lvl2pPr lvl="1">
              <a:spcBef>
                <a:spcPts val="0"/>
              </a:spcBef>
              <a:spcAft>
                <a:spcPts val="0"/>
              </a:spcAft>
              <a:buSzPts val="2400"/>
              <a:buFont typeface="Arial"/>
              <a:buNone/>
              <a:defRPr>
                <a:latin typeface="Arial"/>
                <a:ea typeface="Arial"/>
                <a:cs typeface="Arial"/>
              </a:defRPr>
            </a:lvl2pPr>
            <a:lvl3pPr lvl="2">
              <a:spcBef>
                <a:spcPts val="0"/>
              </a:spcBef>
              <a:spcAft>
                <a:spcPts val="0"/>
              </a:spcAft>
              <a:buSzPts val="2400"/>
              <a:buFont typeface="Arial"/>
              <a:buNone/>
              <a:defRPr>
                <a:latin typeface="Arial"/>
                <a:ea typeface="Arial"/>
                <a:cs typeface="Arial"/>
              </a:defRPr>
            </a:lvl3pPr>
            <a:lvl4pPr lvl="3">
              <a:spcBef>
                <a:spcPts val="0"/>
              </a:spcBef>
              <a:spcAft>
                <a:spcPts val="0"/>
              </a:spcAft>
              <a:buSzPts val="2400"/>
              <a:buFont typeface="Arial"/>
              <a:buNone/>
              <a:defRPr>
                <a:latin typeface="Arial"/>
                <a:ea typeface="Arial"/>
                <a:cs typeface="Arial"/>
              </a:defRPr>
            </a:lvl4pPr>
            <a:lvl5pPr lvl="4">
              <a:spcBef>
                <a:spcPts val="0"/>
              </a:spcBef>
              <a:spcAft>
                <a:spcPts val="0"/>
              </a:spcAft>
              <a:buSzPts val="2400"/>
              <a:buFont typeface="Arial"/>
              <a:buNone/>
              <a:defRPr>
                <a:latin typeface="Arial"/>
                <a:ea typeface="Arial"/>
                <a:cs typeface="Arial"/>
              </a:defRPr>
            </a:lvl5pPr>
            <a:lvl6pPr lvl="5">
              <a:spcBef>
                <a:spcPts val="0"/>
              </a:spcBef>
              <a:spcAft>
                <a:spcPts val="0"/>
              </a:spcAft>
              <a:buSzPts val="2400"/>
              <a:buFont typeface="Arial"/>
              <a:buNone/>
              <a:defRPr>
                <a:latin typeface="Arial"/>
                <a:ea typeface="Arial"/>
                <a:cs typeface="Arial"/>
              </a:defRPr>
            </a:lvl6pPr>
            <a:lvl7pPr lvl="6">
              <a:spcBef>
                <a:spcPts val="0"/>
              </a:spcBef>
              <a:spcAft>
                <a:spcPts val="0"/>
              </a:spcAft>
              <a:buSzPts val="2400"/>
              <a:buFont typeface="Arial"/>
              <a:buNone/>
              <a:defRPr>
                <a:latin typeface="Arial"/>
                <a:ea typeface="Arial"/>
                <a:cs typeface="Arial"/>
              </a:defRPr>
            </a:lvl7pPr>
            <a:lvl8pPr lvl="7">
              <a:spcBef>
                <a:spcPts val="0"/>
              </a:spcBef>
              <a:spcAft>
                <a:spcPts val="0"/>
              </a:spcAft>
              <a:buSzPts val="2400"/>
              <a:buFont typeface="Arial"/>
              <a:buNone/>
              <a:defRPr>
                <a:latin typeface="Arial"/>
                <a:ea typeface="Arial"/>
                <a:cs typeface="Arial"/>
              </a:defRPr>
            </a:lvl8pPr>
            <a:lvl9pPr lvl="8">
              <a:spcBef>
                <a:spcPts val="0"/>
              </a:spcBef>
              <a:spcAft>
                <a:spcPts val="0"/>
              </a:spcAft>
              <a:buSzPts val="2400"/>
              <a:buFont typeface="Arial"/>
              <a:buNone/>
              <a:defRPr>
                <a:latin typeface="Arial"/>
                <a:ea typeface="Arial"/>
                <a:cs typeface="Arial"/>
              </a:defRPr>
            </a:lvl9pPr>
          </a:lstStyle>
          <a:p>
            <a:pPr>
              <a:defRPr/>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matchingName="Blank slide" type="blank" userDrawn="1">
  <p:cSld name="BLANK">
    <p:spTree>
      <p:nvGrpSpPr>
        <p:cNvPr id="1" name=""/>
        <p:cNvGrpSpPr/>
        <p:nvPr/>
      </p:nvGrpSpPr>
      <p:grpSpPr bwMode="auto">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matchingName="Title only" userDrawn="1">
  <p:cSld name="CUSTOM">
    <p:spTree>
      <p:nvGrpSpPr>
        <p:cNvPr id="1" name=""/>
        <p:cNvGrpSpPr/>
        <p:nvPr/>
      </p:nvGrpSpPr>
      <p:grpSpPr bwMode="auto">
        <a:xfrm>
          <a:off x="0" y="0"/>
          <a:ext cx="0" cy="0"/>
          <a:chOff x="0" y="0"/>
          <a:chExt cx="0" cy="0"/>
        </a:xfrm>
      </p:grpSpPr>
      <p:sp>
        <p:nvSpPr>
          <p:cNvPr id="285" name="Google Shape;285;p40"/>
          <p:cNvSpPr txBox="1">
            <a:spLocks noGrp="1"/>
          </p:cNvSpPr>
          <p:nvPr>
            <p:ph type="title"/>
          </p:nvPr>
        </p:nvSpPr>
        <p:spPr bwMode="auto">
          <a:xfrm>
            <a:off x="716775" y="510900"/>
            <a:ext cx="7710600" cy="482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lt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defRP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One column text" userDrawn="1">
  <p:cSld name="ONE_COLUMN_TEXT">
    <p:spTree>
      <p:nvGrpSpPr>
        <p:cNvPr id="1" name=""/>
        <p:cNvGrpSpPr/>
        <p:nvPr/>
      </p:nvGrpSpPr>
      <p:grpSpPr bwMode="auto">
        <a:xfrm>
          <a:off x="0" y="0"/>
          <a:ext cx="0" cy="0"/>
          <a:chOff x="0" y="0"/>
          <a:chExt cx="0" cy="0"/>
        </a:xfrm>
      </p:grpSpPr>
      <p:sp>
        <p:nvSpPr>
          <p:cNvPr id="44" name="Google Shape;44;p7"/>
          <p:cNvSpPr txBox="1">
            <a:spLocks noGrp="1"/>
          </p:cNvSpPr>
          <p:nvPr>
            <p:ph type="title"/>
          </p:nvPr>
        </p:nvSpPr>
        <p:spPr bwMode="auto">
          <a:xfrm>
            <a:off x="713225" y="1139000"/>
            <a:ext cx="2789699" cy="1616100"/>
          </a:xfrm>
          <a:prstGeom prst="rect">
            <a:avLst/>
          </a:prstGeom>
        </p:spPr>
        <p:txBody>
          <a:bodyPr spcFirstLastPara="1" wrap="square" lIns="91425" tIns="91425" rIns="91425" bIns="91425" anchor="t" anchorCtr="0">
            <a:noAutofit/>
          </a:bodyPr>
          <a:lstStyle>
            <a:lvl1pPr lvl="0" algn="l">
              <a:spcBef>
                <a:spcPts val="0"/>
              </a:spcBef>
              <a:spcAft>
                <a:spcPts val="0"/>
              </a:spcAft>
              <a:buSzPts val="3100"/>
              <a:buNone/>
              <a:defRPr/>
            </a:lvl1pPr>
            <a:lvl2pPr lvl="1">
              <a:lnSpc>
                <a:spcPct val="90000"/>
              </a:lnSpc>
              <a:spcBef>
                <a:spcPts val="0"/>
              </a:spcBef>
              <a:spcAft>
                <a:spcPts val="0"/>
              </a:spcAft>
              <a:buSzPts val="3100"/>
              <a:buNone/>
              <a:defRPr/>
            </a:lvl2pPr>
            <a:lvl3pPr lvl="2">
              <a:lnSpc>
                <a:spcPct val="90000"/>
              </a:lnSpc>
              <a:spcBef>
                <a:spcPts val="0"/>
              </a:spcBef>
              <a:spcAft>
                <a:spcPts val="0"/>
              </a:spcAft>
              <a:buSzPts val="3100"/>
              <a:buNone/>
              <a:defRPr/>
            </a:lvl3pPr>
            <a:lvl4pPr lvl="3">
              <a:lnSpc>
                <a:spcPct val="90000"/>
              </a:lnSpc>
              <a:spcBef>
                <a:spcPts val="0"/>
              </a:spcBef>
              <a:spcAft>
                <a:spcPts val="0"/>
              </a:spcAft>
              <a:buSzPts val="3100"/>
              <a:buNone/>
              <a:defRPr/>
            </a:lvl4pPr>
            <a:lvl5pPr lvl="4">
              <a:lnSpc>
                <a:spcPct val="90000"/>
              </a:lnSpc>
              <a:spcBef>
                <a:spcPts val="0"/>
              </a:spcBef>
              <a:spcAft>
                <a:spcPts val="0"/>
              </a:spcAft>
              <a:buSzPts val="3100"/>
              <a:buNone/>
              <a:defRPr/>
            </a:lvl5pPr>
            <a:lvl6pPr lvl="5">
              <a:lnSpc>
                <a:spcPct val="90000"/>
              </a:lnSpc>
              <a:spcBef>
                <a:spcPts val="0"/>
              </a:spcBef>
              <a:spcAft>
                <a:spcPts val="0"/>
              </a:spcAft>
              <a:buSzPts val="3100"/>
              <a:buNone/>
              <a:defRPr/>
            </a:lvl6pPr>
            <a:lvl7pPr lvl="6">
              <a:lnSpc>
                <a:spcPct val="90000"/>
              </a:lnSpc>
              <a:spcBef>
                <a:spcPts val="0"/>
              </a:spcBef>
              <a:spcAft>
                <a:spcPts val="0"/>
              </a:spcAft>
              <a:buSzPts val="3100"/>
              <a:buNone/>
              <a:defRPr/>
            </a:lvl7pPr>
            <a:lvl8pPr lvl="7">
              <a:lnSpc>
                <a:spcPct val="90000"/>
              </a:lnSpc>
              <a:spcBef>
                <a:spcPts val="0"/>
              </a:spcBef>
              <a:spcAft>
                <a:spcPts val="0"/>
              </a:spcAft>
              <a:buSzPts val="3100"/>
              <a:buNone/>
              <a:defRPr/>
            </a:lvl8pPr>
            <a:lvl9pPr lvl="8">
              <a:lnSpc>
                <a:spcPct val="90000"/>
              </a:lnSpc>
              <a:spcBef>
                <a:spcPts val="0"/>
              </a:spcBef>
              <a:spcAft>
                <a:spcPts val="0"/>
              </a:spcAft>
              <a:buSzPts val="3100"/>
              <a:buNone/>
              <a:defRPr/>
            </a:lvl9pPr>
          </a:lstStyle>
          <a:p>
            <a:pPr>
              <a:defRPr/>
            </a:pPr>
            <a:endParaRPr/>
          </a:p>
        </p:txBody>
      </p:sp>
      <p:sp>
        <p:nvSpPr>
          <p:cNvPr id="45" name="Google Shape;45;p7"/>
          <p:cNvSpPr txBox="1">
            <a:spLocks noGrp="1"/>
          </p:cNvSpPr>
          <p:nvPr>
            <p:ph type="subTitle" idx="1"/>
          </p:nvPr>
        </p:nvSpPr>
        <p:spPr bwMode="auto">
          <a:xfrm>
            <a:off x="713225" y="2810700"/>
            <a:ext cx="2789699" cy="11436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46" name="Google Shape;46;p7"/>
          <p:cNvSpPr>
            <a:spLocks noGrp="1"/>
          </p:cNvSpPr>
          <p:nvPr>
            <p:ph type="pic" idx="2"/>
          </p:nvPr>
        </p:nvSpPr>
        <p:spPr bwMode="auto">
          <a:xfrm>
            <a:off x="4572000" y="0"/>
            <a:ext cx="4572000" cy="5143500"/>
          </a:xfrm>
          <a:prstGeom prst="rect">
            <a:avLst/>
          </a:prstGeom>
          <a:noFill/>
          <a:ln>
            <a:noFill/>
          </a:ln>
        </p:spPr>
      </p:sp>
      <p:sp>
        <p:nvSpPr>
          <p:cNvPr id="47" name="Google Shape;47;p7"/>
          <p:cNvSpPr/>
          <p:nvPr/>
        </p:nvSpPr>
        <p:spPr bwMode="auto">
          <a:xfrm>
            <a:off x="0" y="0"/>
            <a:ext cx="28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48" name="Google Shape;48;p7"/>
          <p:cNvGrpSpPr/>
          <p:nvPr/>
        </p:nvGrpSpPr>
        <p:grpSpPr bwMode="auto">
          <a:xfrm>
            <a:off x="0" y="-300"/>
            <a:ext cx="3812275" cy="4608875"/>
            <a:chOff x="0" y="-300"/>
            <a:chExt cx="3812275" cy="4608875"/>
          </a:xfrm>
        </p:grpSpPr>
        <p:cxnSp>
          <p:nvCxnSpPr>
            <p:cNvPr id="49" name="Google Shape;49;p7"/>
            <p:cNvCxnSpPr>
              <a:cxnSpLocks/>
            </p:cNvCxnSpPr>
            <p:nvPr/>
          </p:nvCxnSpPr>
          <p:spPr bwMode="auto">
            <a:xfrm rot="10800000">
              <a:off x="3812275" y="-300"/>
              <a:ext cx="0" cy="699000"/>
            </a:xfrm>
            <a:prstGeom prst="straightConnector1">
              <a:avLst/>
            </a:prstGeom>
            <a:noFill/>
            <a:ln w="9525" cap="flat" cmpd="sng">
              <a:solidFill>
                <a:schemeClr val="dk1"/>
              </a:solidFill>
              <a:prstDash val="solid"/>
              <a:round/>
              <a:headEnd type="none" w="med" len="med"/>
              <a:tailEnd type="none" w="med" len="med"/>
            </a:ln>
          </p:spPr>
        </p:cxnSp>
        <p:cxnSp>
          <p:nvCxnSpPr>
            <p:cNvPr id="50" name="Google Shape;50;p7"/>
            <p:cNvCxnSpPr>
              <a:cxnSpLocks/>
            </p:cNvCxnSpPr>
            <p:nvPr/>
          </p:nvCxnSpPr>
          <p:spPr bwMode="auto">
            <a:xfrm>
              <a:off x="0" y="4608575"/>
              <a:ext cx="3387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Main point" userDrawn="1">
  <p:cSld name="MAIN_POINT">
    <p:spTree>
      <p:nvGrpSpPr>
        <p:cNvPr id="1" name=""/>
        <p:cNvGrpSpPr/>
        <p:nvPr/>
      </p:nvGrpSpPr>
      <p:grpSpPr bwMode="auto">
        <a:xfrm>
          <a:off x="0" y="0"/>
          <a:ext cx="0" cy="0"/>
          <a:chOff x="0" y="0"/>
          <a:chExt cx="0" cy="0"/>
        </a:xfrm>
      </p:grpSpPr>
      <p:sp>
        <p:nvSpPr>
          <p:cNvPr id="52" name="Google Shape;52;p8"/>
          <p:cNvSpPr txBox="1">
            <a:spLocks noGrp="1"/>
          </p:cNvSpPr>
          <p:nvPr>
            <p:ph type="title"/>
          </p:nvPr>
        </p:nvSpPr>
        <p:spPr bwMode="auto">
          <a:xfrm>
            <a:off x="2253750" y="1670575"/>
            <a:ext cx="4636500" cy="1847099"/>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6000"/>
            </a:lvl1pPr>
            <a:lvl2pPr lvl="1">
              <a:lnSpc>
                <a:spcPct val="90000"/>
              </a:lnSpc>
              <a:spcBef>
                <a:spcPts val="0"/>
              </a:spcBef>
              <a:spcAft>
                <a:spcPts val="0"/>
              </a:spcAft>
              <a:buSzPts val="6000"/>
              <a:buNone/>
              <a:defRPr sz="6000"/>
            </a:lvl2pPr>
            <a:lvl3pPr lvl="2">
              <a:lnSpc>
                <a:spcPct val="90000"/>
              </a:lnSpc>
              <a:spcBef>
                <a:spcPts val="0"/>
              </a:spcBef>
              <a:spcAft>
                <a:spcPts val="0"/>
              </a:spcAft>
              <a:buSzPts val="6000"/>
              <a:buNone/>
              <a:defRPr sz="6000"/>
            </a:lvl3pPr>
            <a:lvl4pPr lvl="3">
              <a:lnSpc>
                <a:spcPct val="90000"/>
              </a:lnSpc>
              <a:spcBef>
                <a:spcPts val="0"/>
              </a:spcBef>
              <a:spcAft>
                <a:spcPts val="0"/>
              </a:spcAft>
              <a:buSzPts val="6000"/>
              <a:buNone/>
              <a:defRPr sz="6000"/>
            </a:lvl4pPr>
            <a:lvl5pPr lvl="4">
              <a:lnSpc>
                <a:spcPct val="90000"/>
              </a:lnSpc>
              <a:spcBef>
                <a:spcPts val="0"/>
              </a:spcBef>
              <a:spcAft>
                <a:spcPts val="0"/>
              </a:spcAft>
              <a:buSzPts val="6000"/>
              <a:buNone/>
              <a:defRPr sz="6000"/>
            </a:lvl5pPr>
            <a:lvl6pPr lvl="5">
              <a:lnSpc>
                <a:spcPct val="90000"/>
              </a:lnSpc>
              <a:spcBef>
                <a:spcPts val="0"/>
              </a:spcBef>
              <a:spcAft>
                <a:spcPts val="0"/>
              </a:spcAft>
              <a:buSzPts val="6000"/>
              <a:buNone/>
              <a:defRPr sz="6000"/>
            </a:lvl6pPr>
            <a:lvl7pPr lvl="6">
              <a:lnSpc>
                <a:spcPct val="90000"/>
              </a:lnSpc>
              <a:spcBef>
                <a:spcPts val="0"/>
              </a:spcBef>
              <a:spcAft>
                <a:spcPts val="0"/>
              </a:spcAft>
              <a:buSzPts val="6000"/>
              <a:buNone/>
              <a:defRPr sz="6000"/>
            </a:lvl7pPr>
            <a:lvl8pPr lvl="7">
              <a:lnSpc>
                <a:spcPct val="90000"/>
              </a:lnSpc>
              <a:spcBef>
                <a:spcPts val="0"/>
              </a:spcBef>
              <a:spcAft>
                <a:spcPts val="0"/>
              </a:spcAft>
              <a:buSzPts val="6000"/>
              <a:buNone/>
              <a:defRPr sz="6000"/>
            </a:lvl8pPr>
            <a:lvl9pPr lvl="8">
              <a:lnSpc>
                <a:spcPct val="90000"/>
              </a:lnSpc>
              <a:spcBef>
                <a:spcPts val="0"/>
              </a:spcBef>
              <a:spcAft>
                <a:spcPts val="0"/>
              </a:spcAft>
              <a:buSzPts val="6000"/>
              <a:buNone/>
              <a:defRPr sz="6000"/>
            </a:lvl9pPr>
          </a:lstStyle>
          <a:p>
            <a:pPr>
              <a:defRPr/>
            </a:pPr>
            <a:endParaRPr/>
          </a:p>
        </p:txBody>
      </p:sp>
      <p:sp>
        <p:nvSpPr>
          <p:cNvPr id="53" name="Google Shape;53;p8"/>
          <p:cNvSpPr/>
          <p:nvPr/>
        </p:nvSpPr>
        <p:spPr bwMode="auto">
          <a:xfrm flipH="1">
            <a:off x="-55375" y="0"/>
            <a:ext cx="85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54" name="Google Shape;54;p8"/>
          <p:cNvGrpSpPr/>
          <p:nvPr/>
        </p:nvGrpSpPr>
        <p:grpSpPr bwMode="auto">
          <a:xfrm flipH="1">
            <a:off x="-55200" y="539500"/>
            <a:ext cx="9199200" cy="4604000"/>
            <a:chOff x="-55375" y="539500"/>
            <a:chExt cx="9199200" cy="4604000"/>
          </a:xfrm>
        </p:grpSpPr>
        <p:cxnSp>
          <p:nvCxnSpPr>
            <p:cNvPr id="55" name="Google Shape;55;p8"/>
            <p:cNvCxnSpPr>
              <a:cxnSpLocks/>
            </p:cNvCxnSpPr>
            <p:nvPr/>
          </p:nvCxnSpPr>
          <p:spPr bwMode="auto">
            <a:xfrm>
              <a:off x="-55375" y="4608575"/>
              <a:ext cx="5659200" cy="0"/>
            </a:xfrm>
            <a:prstGeom prst="straightConnector1">
              <a:avLst/>
            </a:prstGeom>
            <a:noFill/>
            <a:ln w="9525" cap="flat" cmpd="sng">
              <a:solidFill>
                <a:schemeClr val="dk1"/>
              </a:solidFill>
              <a:prstDash val="solid"/>
              <a:round/>
              <a:headEnd type="none" w="med" len="med"/>
              <a:tailEnd type="none" w="med" len="med"/>
            </a:ln>
          </p:spPr>
        </p:cxnSp>
        <p:cxnSp>
          <p:nvCxnSpPr>
            <p:cNvPr id="56" name="Google Shape;56;p8"/>
            <p:cNvCxnSpPr>
              <a:cxnSpLocks/>
            </p:cNvCxnSpPr>
            <p:nvPr/>
          </p:nvCxnSpPr>
          <p:spPr bwMode="auto">
            <a:xfrm>
              <a:off x="4502525" y="539500"/>
              <a:ext cx="4641300" cy="0"/>
            </a:xfrm>
            <a:prstGeom prst="straightConnector1">
              <a:avLst/>
            </a:prstGeom>
            <a:noFill/>
            <a:ln w="9525" cap="flat" cmpd="sng">
              <a:solidFill>
                <a:schemeClr val="dk1"/>
              </a:solidFill>
              <a:prstDash val="solid"/>
              <a:round/>
              <a:headEnd type="none" w="med" len="med"/>
              <a:tailEnd type="none" w="med" len="med"/>
            </a:ln>
          </p:spPr>
        </p:cxnSp>
        <p:cxnSp>
          <p:nvCxnSpPr>
            <p:cNvPr id="57" name="Google Shape;57;p8"/>
            <p:cNvCxnSpPr>
              <a:cxnSpLocks/>
            </p:cNvCxnSpPr>
            <p:nvPr/>
          </p:nvCxnSpPr>
          <p:spPr bwMode="auto">
            <a:xfrm rot="10800000">
              <a:off x="8430775" y="805200"/>
              <a:ext cx="0" cy="43383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Section title and description" userDrawn="1">
  <p:cSld name="SECTION_TITLE_AND_DESCRIPTION">
    <p:spTree>
      <p:nvGrpSpPr>
        <p:cNvPr id="1" name=""/>
        <p:cNvGrpSpPr/>
        <p:nvPr/>
      </p:nvGrpSpPr>
      <p:grpSpPr bwMode="auto">
        <a:xfrm>
          <a:off x="0" y="0"/>
          <a:ext cx="0" cy="0"/>
          <a:chOff x="0" y="0"/>
          <a:chExt cx="0" cy="0"/>
        </a:xfrm>
      </p:grpSpPr>
      <p:sp>
        <p:nvSpPr>
          <p:cNvPr id="59" name="Google Shape;59;p9"/>
          <p:cNvSpPr txBox="1">
            <a:spLocks noGrp="1"/>
          </p:cNvSpPr>
          <p:nvPr>
            <p:ph type="title"/>
          </p:nvPr>
        </p:nvSpPr>
        <p:spPr bwMode="auto">
          <a:xfrm>
            <a:off x="2143050" y="1461775"/>
            <a:ext cx="4857900" cy="8004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4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pPr>
              <a:defRPr/>
            </a:pPr>
            <a:endParaRPr/>
          </a:p>
        </p:txBody>
      </p:sp>
      <p:sp>
        <p:nvSpPr>
          <p:cNvPr id="60" name="Google Shape;60;p9"/>
          <p:cNvSpPr txBox="1">
            <a:spLocks noGrp="1"/>
          </p:cNvSpPr>
          <p:nvPr>
            <p:ph type="subTitle" idx="1"/>
          </p:nvPr>
        </p:nvSpPr>
        <p:spPr bwMode="auto">
          <a:xfrm>
            <a:off x="2143050" y="2360663"/>
            <a:ext cx="4857900" cy="12465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850"/>
              <a:buNone/>
              <a:defRPr sz="1550"/>
            </a:lvl1pPr>
            <a:lvl2pPr lvl="1">
              <a:lnSpc>
                <a:spcPct val="114999"/>
              </a:lnSpc>
              <a:spcBef>
                <a:spcPts val="0"/>
              </a:spcBef>
              <a:spcAft>
                <a:spcPts val="0"/>
              </a:spcAft>
              <a:buSzPts val="1850"/>
              <a:buNone/>
              <a:defRPr sz="1850"/>
            </a:lvl2pPr>
            <a:lvl3pPr lvl="2">
              <a:lnSpc>
                <a:spcPct val="114999"/>
              </a:lnSpc>
              <a:spcBef>
                <a:spcPts val="0"/>
              </a:spcBef>
              <a:spcAft>
                <a:spcPts val="0"/>
              </a:spcAft>
              <a:buSzPts val="1850"/>
              <a:buNone/>
              <a:defRPr sz="1850"/>
            </a:lvl3pPr>
            <a:lvl4pPr lvl="3">
              <a:lnSpc>
                <a:spcPct val="114999"/>
              </a:lnSpc>
              <a:spcBef>
                <a:spcPts val="0"/>
              </a:spcBef>
              <a:spcAft>
                <a:spcPts val="0"/>
              </a:spcAft>
              <a:buSzPts val="1850"/>
              <a:buNone/>
              <a:defRPr sz="1850"/>
            </a:lvl4pPr>
            <a:lvl5pPr lvl="4">
              <a:lnSpc>
                <a:spcPct val="114999"/>
              </a:lnSpc>
              <a:spcBef>
                <a:spcPts val="0"/>
              </a:spcBef>
              <a:spcAft>
                <a:spcPts val="0"/>
              </a:spcAft>
              <a:buSzPts val="1850"/>
              <a:buNone/>
              <a:defRPr sz="1850"/>
            </a:lvl5pPr>
            <a:lvl6pPr lvl="5">
              <a:lnSpc>
                <a:spcPct val="114999"/>
              </a:lnSpc>
              <a:spcBef>
                <a:spcPts val="0"/>
              </a:spcBef>
              <a:spcAft>
                <a:spcPts val="0"/>
              </a:spcAft>
              <a:buSzPts val="1850"/>
              <a:buNone/>
              <a:defRPr sz="1850"/>
            </a:lvl6pPr>
            <a:lvl7pPr lvl="6">
              <a:lnSpc>
                <a:spcPct val="114999"/>
              </a:lnSpc>
              <a:spcBef>
                <a:spcPts val="0"/>
              </a:spcBef>
              <a:spcAft>
                <a:spcPts val="0"/>
              </a:spcAft>
              <a:buSzPts val="1850"/>
              <a:buNone/>
              <a:defRPr sz="1850"/>
            </a:lvl7pPr>
            <a:lvl8pPr lvl="7">
              <a:lnSpc>
                <a:spcPct val="114999"/>
              </a:lnSpc>
              <a:spcBef>
                <a:spcPts val="0"/>
              </a:spcBef>
              <a:spcAft>
                <a:spcPts val="0"/>
              </a:spcAft>
              <a:buSzPts val="1850"/>
              <a:buNone/>
              <a:defRPr sz="1850"/>
            </a:lvl8pPr>
            <a:lvl9pPr lvl="8">
              <a:lnSpc>
                <a:spcPct val="114999"/>
              </a:lnSpc>
              <a:spcBef>
                <a:spcPts val="0"/>
              </a:spcBef>
              <a:spcAft>
                <a:spcPts val="0"/>
              </a:spcAft>
              <a:buSzPts val="1850"/>
              <a:buNone/>
              <a:defRPr sz="1850"/>
            </a:lvl9pPr>
          </a:lstStyle>
          <a:p>
            <a:pPr>
              <a:defRPr/>
            </a:pPr>
            <a:endParaRPr/>
          </a:p>
        </p:txBody>
      </p:sp>
      <p:sp>
        <p:nvSpPr>
          <p:cNvPr id="61" name="Google Shape;61;p9"/>
          <p:cNvSpPr/>
          <p:nvPr/>
        </p:nvSpPr>
        <p:spPr bwMode="auto">
          <a:xfrm>
            <a:off x="75" y="4426700"/>
            <a:ext cx="9144000" cy="7110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62" name="Google Shape;62;p9"/>
          <p:cNvGrpSpPr/>
          <p:nvPr/>
        </p:nvGrpSpPr>
        <p:grpSpPr bwMode="auto">
          <a:xfrm>
            <a:off x="712700" y="539500"/>
            <a:ext cx="8431300" cy="4604000"/>
            <a:chOff x="712700" y="539500"/>
            <a:chExt cx="8431300" cy="4604000"/>
          </a:xfrm>
        </p:grpSpPr>
        <p:cxnSp>
          <p:nvCxnSpPr>
            <p:cNvPr id="63" name="Google Shape;63;p9"/>
            <p:cNvCxnSpPr>
              <a:cxnSpLocks/>
            </p:cNvCxnSpPr>
            <p:nvPr/>
          </p:nvCxnSpPr>
          <p:spPr bwMode="auto">
            <a:xfrm>
              <a:off x="4572000" y="539500"/>
              <a:ext cx="4572000" cy="0"/>
            </a:xfrm>
            <a:prstGeom prst="straightConnector1">
              <a:avLst/>
            </a:prstGeom>
            <a:noFill/>
            <a:ln w="9525" cap="flat" cmpd="sng">
              <a:solidFill>
                <a:schemeClr val="dk1"/>
              </a:solidFill>
              <a:prstDash val="solid"/>
              <a:round/>
              <a:headEnd type="none" w="med" len="med"/>
              <a:tailEnd type="none" w="med" len="med"/>
            </a:ln>
          </p:spPr>
        </p:cxnSp>
        <p:cxnSp>
          <p:nvCxnSpPr>
            <p:cNvPr id="64" name="Google Shape;64;p9"/>
            <p:cNvCxnSpPr>
              <a:cxnSpLocks/>
            </p:cNvCxnSpPr>
            <p:nvPr/>
          </p:nvCxnSpPr>
          <p:spPr bwMode="auto">
            <a:xfrm rot="10800000">
              <a:off x="712700" y="1685400"/>
              <a:ext cx="0" cy="34581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Caption" userDrawn="1">
  <p:cSld name="CAPTION_ONLY">
    <p:spTree>
      <p:nvGrpSpPr>
        <p:cNvPr id="1" name=""/>
        <p:cNvGrpSpPr/>
        <p:nvPr/>
      </p:nvGrpSpPr>
      <p:grpSpPr bwMode="auto">
        <a:xfrm>
          <a:off x="0" y="0"/>
          <a:ext cx="0" cy="0"/>
          <a:chOff x="0" y="0"/>
          <a:chExt cx="0" cy="0"/>
        </a:xfrm>
      </p:grpSpPr>
      <p:sp>
        <p:nvSpPr>
          <p:cNvPr id="66" name="Google Shape;66;p10"/>
          <p:cNvSpPr>
            <a:spLocks noGrp="1"/>
          </p:cNvSpPr>
          <p:nvPr>
            <p:ph type="pic" idx="2"/>
          </p:nvPr>
        </p:nvSpPr>
        <p:spPr bwMode="auto">
          <a:xfrm>
            <a:off x="0" y="0"/>
            <a:ext cx="9144000" cy="5143500"/>
          </a:xfrm>
          <a:prstGeom prst="rect">
            <a:avLst/>
          </a:prstGeom>
          <a:noFill/>
          <a:ln>
            <a:noFill/>
          </a:ln>
        </p:spPr>
      </p:sp>
      <p:sp>
        <p:nvSpPr>
          <p:cNvPr id="67" name="Google Shape;67;p10"/>
          <p:cNvSpPr txBox="1">
            <a:spLocks noGrp="1"/>
          </p:cNvSpPr>
          <p:nvPr>
            <p:ph type="title"/>
          </p:nvPr>
        </p:nvSpPr>
        <p:spPr bwMode="auto">
          <a:xfrm>
            <a:off x="713225" y="3946875"/>
            <a:ext cx="7717500" cy="6618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lgn="l">
              <a:spcBef>
                <a:spcPts val="0"/>
              </a:spcBef>
              <a:spcAft>
                <a:spcPts val="0"/>
              </a:spcAft>
              <a:buSzPts val="3100"/>
              <a:buNone/>
              <a:defRPr/>
            </a:lvl2pPr>
            <a:lvl3pPr lvl="2" algn="l">
              <a:spcBef>
                <a:spcPts val="0"/>
              </a:spcBef>
              <a:spcAft>
                <a:spcPts val="0"/>
              </a:spcAft>
              <a:buSzPts val="3100"/>
              <a:buNone/>
              <a:defRPr/>
            </a:lvl3pPr>
            <a:lvl4pPr lvl="3" algn="l">
              <a:spcBef>
                <a:spcPts val="0"/>
              </a:spcBef>
              <a:spcAft>
                <a:spcPts val="0"/>
              </a:spcAft>
              <a:buSzPts val="3100"/>
              <a:buNone/>
              <a:defRPr/>
            </a:lvl4pPr>
            <a:lvl5pPr lvl="4" algn="l">
              <a:spcBef>
                <a:spcPts val="0"/>
              </a:spcBef>
              <a:spcAft>
                <a:spcPts val="0"/>
              </a:spcAft>
              <a:buSzPts val="3100"/>
              <a:buNone/>
              <a:defRPr/>
            </a:lvl5pPr>
            <a:lvl6pPr lvl="5" algn="l">
              <a:spcBef>
                <a:spcPts val="0"/>
              </a:spcBef>
              <a:spcAft>
                <a:spcPts val="0"/>
              </a:spcAft>
              <a:buSzPts val="3100"/>
              <a:buNone/>
              <a:defRPr/>
            </a:lvl6pPr>
            <a:lvl7pPr lvl="6" algn="l">
              <a:spcBef>
                <a:spcPts val="0"/>
              </a:spcBef>
              <a:spcAft>
                <a:spcPts val="0"/>
              </a:spcAft>
              <a:buSzPts val="3100"/>
              <a:buNone/>
              <a:defRPr/>
            </a:lvl7pPr>
            <a:lvl8pPr lvl="7" algn="l">
              <a:spcBef>
                <a:spcPts val="0"/>
              </a:spcBef>
              <a:spcAft>
                <a:spcPts val="0"/>
              </a:spcAft>
              <a:buSzPts val="3100"/>
              <a:buNone/>
              <a:defRPr/>
            </a:lvl8pPr>
            <a:lvl9pPr lvl="8" algn="l">
              <a:spcBef>
                <a:spcPts val="0"/>
              </a:spcBef>
              <a:spcAft>
                <a:spcPts val="0"/>
              </a:spcAft>
              <a:buSzPts val="3100"/>
              <a:buNone/>
              <a:defRPr/>
            </a:lvl9pPr>
          </a:lstStyle>
          <a:p>
            <a:pPr>
              <a:defRP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Big number" userDrawn="1">
  <p:cSld name="BIG_NUMBER">
    <p:spTree>
      <p:nvGrpSpPr>
        <p:cNvPr id="1" name=""/>
        <p:cNvGrpSpPr/>
        <p:nvPr/>
      </p:nvGrpSpPr>
      <p:grpSpPr bwMode="auto">
        <a:xfrm>
          <a:off x="0" y="0"/>
          <a:ext cx="0" cy="0"/>
          <a:chOff x="0" y="0"/>
          <a:chExt cx="0" cy="0"/>
        </a:xfrm>
      </p:grpSpPr>
      <p:sp>
        <p:nvSpPr>
          <p:cNvPr id="69" name="Google Shape;69;p11"/>
          <p:cNvSpPr txBox="1">
            <a:spLocks noGrp="1"/>
          </p:cNvSpPr>
          <p:nvPr>
            <p:ph type="title" hasCustomPrompt="1"/>
          </p:nvPr>
        </p:nvSpPr>
        <p:spPr bwMode="auto">
          <a:xfrm>
            <a:off x="1604400" y="1600074"/>
            <a:ext cx="5935200" cy="13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3000"/>
              <a:buNone/>
              <a:defRPr sz="7400"/>
            </a:lvl1pPr>
            <a:lvl2pPr lvl="1" algn="ctr">
              <a:spcBef>
                <a:spcPts val="0"/>
              </a:spcBef>
              <a:spcAft>
                <a:spcPts val="0"/>
              </a:spcAft>
              <a:buSzPts val="13000"/>
              <a:buNone/>
              <a:defRPr sz="13000"/>
            </a:lvl2pPr>
            <a:lvl3pPr lvl="2" algn="ctr">
              <a:spcBef>
                <a:spcPts val="0"/>
              </a:spcBef>
              <a:spcAft>
                <a:spcPts val="0"/>
              </a:spcAft>
              <a:buSzPts val="13000"/>
              <a:buNone/>
              <a:defRPr sz="13000"/>
            </a:lvl3pPr>
            <a:lvl4pPr lvl="3" algn="ctr">
              <a:spcBef>
                <a:spcPts val="0"/>
              </a:spcBef>
              <a:spcAft>
                <a:spcPts val="0"/>
              </a:spcAft>
              <a:buSzPts val="13000"/>
              <a:buNone/>
              <a:defRPr sz="13000"/>
            </a:lvl4pPr>
            <a:lvl5pPr lvl="4" algn="ctr">
              <a:spcBef>
                <a:spcPts val="0"/>
              </a:spcBef>
              <a:spcAft>
                <a:spcPts val="0"/>
              </a:spcAft>
              <a:buSzPts val="13000"/>
              <a:buNone/>
              <a:defRPr sz="13000"/>
            </a:lvl5pPr>
            <a:lvl6pPr lvl="5" algn="ctr">
              <a:spcBef>
                <a:spcPts val="0"/>
              </a:spcBef>
              <a:spcAft>
                <a:spcPts val="0"/>
              </a:spcAft>
              <a:buSzPts val="13000"/>
              <a:buNone/>
              <a:defRPr sz="13000"/>
            </a:lvl6pPr>
            <a:lvl7pPr lvl="6" algn="ctr">
              <a:spcBef>
                <a:spcPts val="0"/>
              </a:spcBef>
              <a:spcAft>
                <a:spcPts val="0"/>
              </a:spcAft>
              <a:buSzPts val="13000"/>
              <a:buNone/>
              <a:defRPr sz="13000"/>
            </a:lvl7pPr>
            <a:lvl8pPr lvl="7" algn="ctr">
              <a:spcBef>
                <a:spcPts val="0"/>
              </a:spcBef>
              <a:spcAft>
                <a:spcPts val="0"/>
              </a:spcAft>
              <a:buSzPts val="13000"/>
              <a:buNone/>
              <a:defRPr sz="13000"/>
            </a:lvl8pPr>
            <a:lvl9pPr lvl="8" algn="ctr">
              <a:spcBef>
                <a:spcPts val="0"/>
              </a:spcBef>
              <a:spcAft>
                <a:spcPts val="0"/>
              </a:spcAft>
              <a:buSzPts val="13000"/>
              <a:buNone/>
              <a:defRPr sz="13000"/>
            </a:lvl9pPr>
          </a:lstStyle>
          <a:p>
            <a:pPr>
              <a:defRPr/>
            </a:pPr>
            <a:r>
              <a:t>xx%</a:t>
            </a:r>
          </a:p>
        </p:txBody>
      </p:sp>
      <p:sp>
        <p:nvSpPr>
          <p:cNvPr id="70" name="Google Shape;70;p11"/>
          <p:cNvSpPr txBox="1">
            <a:spLocks noGrp="1"/>
          </p:cNvSpPr>
          <p:nvPr>
            <p:ph type="subTitle" idx="1"/>
          </p:nvPr>
        </p:nvSpPr>
        <p:spPr bwMode="auto">
          <a:xfrm>
            <a:off x="1604400" y="2923675"/>
            <a:ext cx="5935200" cy="423300"/>
          </a:xfrm>
          <a:prstGeom prst="rect">
            <a:avLst/>
          </a:prstGeom>
        </p:spPr>
        <p:txBody>
          <a:bodyPr spcFirstLastPara="1" wrap="square" lIns="91425" tIns="91425" rIns="91425" bIns="91425" anchor="t" anchorCtr="0">
            <a:noAutofit/>
          </a:bodyPr>
          <a:lstStyle>
            <a:lvl1pPr lvl="0" algn="ctr">
              <a:lnSpc>
                <a:spcPct val="114999"/>
              </a:lnSpc>
              <a:spcBef>
                <a:spcPts val="0"/>
              </a:spcBef>
              <a:spcAft>
                <a:spcPts val="0"/>
              </a:spcAft>
              <a:buSzPts val="1850"/>
              <a:buNone/>
              <a:defRPr sz="1550"/>
            </a:lvl1pPr>
            <a:lvl2pPr lvl="1" algn="ctr">
              <a:lnSpc>
                <a:spcPct val="114999"/>
              </a:lnSpc>
              <a:spcBef>
                <a:spcPts val="0"/>
              </a:spcBef>
              <a:spcAft>
                <a:spcPts val="0"/>
              </a:spcAft>
              <a:buSzPts val="1850"/>
              <a:buNone/>
              <a:defRPr sz="1850"/>
            </a:lvl2pPr>
            <a:lvl3pPr lvl="2" algn="ctr">
              <a:lnSpc>
                <a:spcPct val="114999"/>
              </a:lnSpc>
              <a:spcBef>
                <a:spcPts val="0"/>
              </a:spcBef>
              <a:spcAft>
                <a:spcPts val="0"/>
              </a:spcAft>
              <a:buSzPts val="1850"/>
              <a:buNone/>
              <a:defRPr sz="1850"/>
            </a:lvl3pPr>
            <a:lvl4pPr lvl="3" algn="ctr">
              <a:lnSpc>
                <a:spcPct val="114999"/>
              </a:lnSpc>
              <a:spcBef>
                <a:spcPts val="0"/>
              </a:spcBef>
              <a:spcAft>
                <a:spcPts val="0"/>
              </a:spcAft>
              <a:buSzPts val="1850"/>
              <a:buNone/>
              <a:defRPr sz="1850"/>
            </a:lvl4pPr>
            <a:lvl5pPr lvl="4" algn="ctr">
              <a:lnSpc>
                <a:spcPct val="114999"/>
              </a:lnSpc>
              <a:spcBef>
                <a:spcPts val="0"/>
              </a:spcBef>
              <a:spcAft>
                <a:spcPts val="0"/>
              </a:spcAft>
              <a:buSzPts val="1850"/>
              <a:buNone/>
              <a:defRPr sz="1850"/>
            </a:lvl5pPr>
            <a:lvl6pPr lvl="5" algn="ctr">
              <a:lnSpc>
                <a:spcPct val="114999"/>
              </a:lnSpc>
              <a:spcBef>
                <a:spcPts val="0"/>
              </a:spcBef>
              <a:spcAft>
                <a:spcPts val="0"/>
              </a:spcAft>
              <a:buSzPts val="1850"/>
              <a:buNone/>
              <a:defRPr sz="1850"/>
            </a:lvl6pPr>
            <a:lvl7pPr lvl="6" algn="ctr">
              <a:lnSpc>
                <a:spcPct val="114999"/>
              </a:lnSpc>
              <a:spcBef>
                <a:spcPts val="0"/>
              </a:spcBef>
              <a:spcAft>
                <a:spcPts val="0"/>
              </a:spcAft>
              <a:buSzPts val="1850"/>
              <a:buNone/>
              <a:defRPr sz="1850"/>
            </a:lvl7pPr>
            <a:lvl8pPr lvl="7" algn="ctr">
              <a:lnSpc>
                <a:spcPct val="114999"/>
              </a:lnSpc>
              <a:spcBef>
                <a:spcPts val="0"/>
              </a:spcBef>
              <a:spcAft>
                <a:spcPts val="0"/>
              </a:spcAft>
              <a:buSzPts val="1850"/>
              <a:buNone/>
              <a:defRPr sz="1850"/>
            </a:lvl8pPr>
            <a:lvl9pPr lvl="8" algn="ctr">
              <a:lnSpc>
                <a:spcPct val="114999"/>
              </a:lnSpc>
              <a:spcBef>
                <a:spcPts val="0"/>
              </a:spcBef>
              <a:spcAft>
                <a:spcPts val="0"/>
              </a:spcAft>
              <a:buSzPts val="1850"/>
              <a:buNone/>
              <a:defRPr sz="1850"/>
            </a:lvl9pPr>
          </a:lstStyle>
          <a:p>
            <a:pPr>
              <a:defRPr/>
            </a:pPr>
            <a:endParaRPr/>
          </a:p>
        </p:txBody>
      </p:sp>
      <p:sp>
        <p:nvSpPr>
          <p:cNvPr id="71" name="Google Shape;71;p11"/>
          <p:cNvSpPr/>
          <p:nvPr/>
        </p:nvSpPr>
        <p:spPr bwMode="auto">
          <a:xfrm rot="10800000">
            <a:off x="-55375" y="0"/>
            <a:ext cx="85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72" name="Google Shape;72;p11"/>
          <p:cNvGrpSpPr/>
          <p:nvPr/>
        </p:nvGrpSpPr>
        <p:grpSpPr bwMode="auto">
          <a:xfrm rot="10800000">
            <a:off x="-55325" y="0"/>
            <a:ext cx="9199325" cy="4604000"/>
            <a:chOff x="-55375" y="539500"/>
            <a:chExt cx="9199325" cy="4604000"/>
          </a:xfrm>
        </p:grpSpPr>
        <p:cxnSp>
          <p:nvCxnSpPr>
            <p:cNvPr id="73" name="Google Shape;73;p11"/>
            <p:cNvCxnSpPr>
              <a:cxnSpLocks/>
            </p:cNvCxnSpPr>
            <p:nvPr/>
          </p:nvCxnSpPr>
          <p:spPr bwMode="auto">
            <a:xfrm>
              <a:off x="-55375" y="4608575"/>
              <a:ext cx="4563600" cy="0"/>
            </a:xfrm>
            <a:prstGeom prst="straightConnector1">
              <a:avLst/>
            </a:prstGeom>
            <a:noFill/>
            <a:ln w="9525" cap="flat" cmpd="sng">
              <a:solidFill>
                <a:schemeClr val="dk1"/>
              </a:solidFill>
              <a:prstDash val="solid"/>
              <a:round/>
              <a:headEnd type="none" w="med" len="med"/>
              <a:tailEnd type="none" w="med" len="med"/>
            </a:ln>
          </p:spPr>
        </p:cxnSp>
        <p:cxnSp>
          <p:nvCxnSpPr>
            <p:cNvPr id="74" name="Google Shape;74;p11"/>
            <p:cNvCxnSpPr>
              <a:cxnSpLocks/>
            </p:cNvCxnSpPr>
            <p:nvPr/>
          </p:nvCxnSpPr>
          <p:spPr bwMode="auto">
            <a:xfrm>
              <a:off x="2576350" y="539500"/>
              <a:ext cx="6567600" cy="0"/>
            </a:xfrm>
            <a:prstGeom prst="straightConnector1">
              <a:avLst/>
            </a:prstGeom>
            <a:noFill/>
            <a:ln w="9525" cap="flat" cmpd="sng">
              <a:solidFill>
                <a:schemeClr val="dk1"/>
              </a:solidFill>
              <a:prstDash val="solid"/>
              <a:round/>
              <a:headEnd type="none" w="med" len="med"/>
              <a:tailEnd type="none" w="med" len="med"/>
            </a:ln>
          </p:spPr>
        </p:cxnSp>
        <p:cxnSp>
          <p:nvCxnSpPr>
            <p:cNvPr id="75" name="Google Shape;75;p11"/>
            <p:cNvCxnSpPr>
              <a:cxnSpLocks/>
            </p:cNvCxnSpPr>
            <p:nvPr/>
          </p:nvCxnSpPr>
          <p:spPr bwMode="auto">
            <a:xfrm rot="10800000">
              <a:off x="8430775" y="805200"/>
              <a:ext cx="0" cy="43383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Blank" type="blank" userDrawn="1">
  <p:cSld name="BLANK">
    <p:bg>
      <p:bgPr>
        <a:solidFill>
          <a:srgbClr val="FFFFFF"/>
        </a:solidFill>
        <a:effectLst/>
      </p:bgPr>
    </p:bg>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
        <p:cNvGrpSpPr/>
        <p:nvPr/>
      </p:nvGrpSpPr>
      <p:grpSpPr bwMode="auto">
        <a:xfrm>
          <a:off x="0" y="0"/>
          <a:ext cx="0" cy="0"/>
          <a:chOff x="0" y="0"/>
          <a:chExt cx="0" cy="0"/>
        </a:xfrm>
      </p:grpSpPr>
      <p:sp>
        <p:nvSpPr>
          <p:cNvPr id="6" name="Google Shape;6;p1"/>
          <p:cNvSpPr txBox="1">
            <a:spLocks noGrp="1"/>
          </p:cNvSpPr>
          <p:nvPr>
            <p:ph type="title"/>
          </p:nvPr>
        </p:nvSpPr>
        <p:spPr bwMode="auto">
          <a:xfrm>
            <a:off x="713225" y="470650"/>
            <a:ext cx="7717500" cy="549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1pPr>
            <a:lvl2pPr lvl="1"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2pPr>
            <a:lvl3pPr lvl="2"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3pPr>
            <a:lvl4pPr lvl="3"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4pPr>
            <a:lvl5pPr lvl="4"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5pPr>
            <a:lvl6pPr lvl="5"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6pPr>
            <a:lvl7pPr lvl="6"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7pPr>
            <a:lvl8pPr lvl="7"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8pPr>
            <a:lvl9pPr lvl="8" algn="ctr">
              <a:spcBef>
                <a:spcPts val="0"/>
              </a:spcBef>
              <a:spcAft>
                <a:spcPts val="0"/>
              </a:spcAft>
              <a:buClr>
                <a:schemeClr val="dk1"/>
              </a:buClr>
              <a:buSzPts val="3100"/>
              <a:buFont typeface="Golos Text"/>
              <a:buNone/>
              <a:defRPr sz="3100">
                <a:solidFill>
                  <a:schemeClr val="dk1"/>
                </a:solidFill>
                <a:latin typeface="Golos Text"/>
                <a:ea typeface="Golos Text"/>
                <a:cs typeface="Golos Text"/>
              </a:defRPr>
            </a:lvl9pPr>
          </a:lstStyle>
          <a:p>
            <a:pPr>
              <a:defRPr/>
            </a:pPr>
            <a:endParaRPr/>
          </a:p>
        </p:txBody>
      </p:sp>
      <p:sp>
        <p:nvSpPr>
          <p:cNvPr id="7" name="Google Shape;7;p1"/>
          <p:cNvSpPr txBox="1">
            <a:spLocks noGrp="1"/>
          </p:cNvSpPr>
          <p:nvPr>
            <p:ph type="body" idx="1"/>
          </p:nvPr>
        </p:nvSpPr>
        <p:spPr bwMode="auto">
          <a:xfrm>
            <a:off x="713225" y="1297400"/>
            <a:ext cx="7717500" cy="3271500"/>
          </a:xfrm>
          <a:prstGeom prst="rect">
            <a:avLst/>
          </a:prstGeom>
          <a:noFill/>
          <a:ln>
            <a:noFill/>
          </a:ln>
        </p:spPr>
        <p:txBody>
          <a:bodyPr spcFirstLastPara="1" wrap="square" lIns="91425" tIns="91425" rIns="91425" bIns="91425" anchor="t" anchorCtr="0">
            <a:noAutofit/>
          </a:bodyPr>
          <a:lstStyle>
            <a:lvl1pPr marL="457200" lvl="0" indent="-317500">
              <a:lnSpc>
                <a:spcPct val="114999"/>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defRPr>
            </a:lvl1pPr>
            <a:lvl2pPr marL="914400" lvl="1" indent="-317500">
              <a:lnSpc>
                <a:spcPct val="114999"/>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defRPr>
            </a:lvl2pPr>
            <a:lvl3pPr marL="1371600" lvl="2" indent="-317500">
              <a:lnSpc>
                <a:spcPct val="114999"/>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defRPr>
            </a:lvl3pPr>
            <a:lvl4pPr marL="1828800" lvl="3" indent="-317500">
              <a:lnSpc>
                <a:spcPct val="114999"/>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defRPr>
            </a:lvl4pPr>
            <a:lvl5pPr marL="2286000" lvl="4" indent="-317500">
              <a:lnSpc>
                <a:spcPct val="114999"/>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defRPr>
            </a:lvl5pPr>
            <a:lvl6pPr marL="2743200" lvl="5" indent="-317500">
              <a:lnSpc>
                <a:spcPct val="114999"/>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defRPr>
            </a:lvl6pPr>
            <a:lvl7pPr marL="3200400" lvl="6" indent="-317500">
              <a:lnSpc>
                <a:spcPct val="114999"/>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defRPr>
            </a:lvl7pPr>
            <a:lvl8pPr marL="3657600" lvl="7" indent="-317500">
              <a:lnSpc>
                <a:spcPct val="114999"/>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defRPr>
            </a:lvl8pPr>
            <a:lvl9pPr marL="4114800" lvl="8" indent="-317500">
              <a:lnSpc>
                <a:spcPct val="114999"/>
              </a:lnSpc>
              <a:spcBef>
                <a:spcPts val="1600"/>
              </a:spcBef>
              <a:spcAft>
                <a:spcPts val="1600"/>
              </a:spcAft>
              <a:buClr>
                <a:schemeClr val="dk1"/>
              </a:buClr>
              <a:buSzPts val="1400"/>
              <a:buFont typeface="Commissioner"/>
              <a:buChar char="■"/>
              <a:defRPr>
                <a:solidFill>
                  <a:schemeClr val="dk1"/>
                </a:solidFill>
                <a:latin typeface="Commissioner"/>
                <a:ea typeface="Commissioner"/>
                <a:cs typeface="Commissioner"/>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
        <p:cNvGrpSpPr/>
        <p:nvPr/>
      </p:nvGrpSpPr>
      <p:grpSpPr bwMode="auto">
        <a:xfrm>
          <a:off x="0" y="0"/>
          <a:ext cx="0" cy="0"/>
          <a:chOff x="0" y="0"/>
          <a:chExt cx="0" cy="0"/>
        </a:xfrm>
      </p:grpSpPr>
      <p:sp>
        <p:nvSpPr>
          <p:cNvPr id="275" name="Google Shape;275;p35"/>
          <p:cNvSpPr txBox="1">
            <a:spLocks noGrp="1"/>
          </p:cNvSpPr>
          <p:nvPr>
            <p:ph type="title"/>
          </p:nvPr>
        </p:nvSpPr>
        <p:spPr bwMode="auto">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1pPr>
            <a:lvl2pPr lvl="1"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2pPr>
            <a:lvl3pPr lvl="2"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3pPr>
            <a:lvl4pPr lvl="3"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4pPr>
            <a:lvl5pPr lvl="4"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5pPr>
            <a:lvl6pPr lvl="5"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6pPr>
            <a:lvl7pPr lvl="6"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7pPr>
            <a:lvl8pPr lvl="7"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8pPr>
            <a:lvl9pPr lvl="8"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defRPr>
            </a:lvl9pPr>
          </a:lstStyle>
          <a:p>
            <a:pPr>
              <a:defRPr/>
            </a:pPr>
            <a:endParaRPr/>
          </a:p>
        </p:txBody>
      </p:sp>
      <p:sp>
        <p:nvSpPr>
          <p:cNvPr id="276" name="Google Shape;276;p35"/>
          <p:cNvSpPr txBox="1">
            <a:spLocks noGrp="1"/>
          </p:cNvSpPr>
          <p:nvPr>
            <p:ph type="body" idx="1"/>
          </p:nvPr>
        </p:nvSpPr>
        <p:spPr bwMode="auto">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1pPr>
            <a:lvl2pPr marL="914400" lvl="1"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2pPr>
            <a:lvl3pPr marL="1371600" lvl="2"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3pPr>
            <a:lvl4pPr marL="1828800" lvl="3"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4pPr>
            <a:lvl5pPr marL="2286000" lvl="4"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5pPr>
            <a:lvl6pPr marL="2743200" lvl="5"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6pPr>
            <a:lvl7pPr marL="3200400" lvl="6"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7pPr>
            <a:lvl8pPr marL="3657600" lvl="7"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8pPr>
            <a:lvl9pPr marL="4114800" lvl="8"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
        <p:cNvGrpSpPr/>
        <p:nvPr/>
      </p:nvGrpSpPr>
      <p:grpSpPr bwMode="auto">
        <a:xfrm>
          <a:off x="0" y="0"/>
          <a:ext cx="0" cy="0"/>
          <a:chOff x="0" y="0"/>
          <a:chExt cx="0" cy="0"/>
        </a:xfrm>
      </p:grpSpPr>
      <p:sp>
        <p:nvSpPr>
          <p:cNvPr id="281" name="Google Shape;281;p38"/>
          <p:cNvSpPr txBox="1">
            <a:spLocks noGrp="1"/>
          </p:cNvSpPr>
          <p:nvPr>
            <p:ph type="title"/>
          </p:nvPr>
        </p:nvSpPr>
        <p:spPr bwMode="auto">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400"/>
              <a:buNone/>
              <a:defRPr sz="2400">
                <a:solidFill>
                  <a:srgbClr val="FFFFFF"/>
                </a:solidFill>
              </a:defRPr>
            </a:lvl1pPr>
            <a:lvl2pPr lvl="1" algn="ctr">
              <a:spcBef>
                <a:spcPts val="0"/>
              </a:spcBef>
              <a:spcAft>
                <a:spcPts val="0"/>
              </a:spcAft>
              <a:buClr>
                <a:srgbClr val="FFFFFF"/>
              </a:buClr>
              <a:buSzPts val="2400"/>
              <a:buNone/>
              <a:defRPr sz="2400">
                <a:solidFill>
                  <a:srgbClr val="FFFFFF"/>
                </a:solidFill>
              </a:defRPr>
            </a:lvl2pPr>
            <a:lvl3pPr lvl="2" algn="ctr">
              <a:spcBef>
                <a:spcPts val="0"/>
              </a:spcBef>
              <a:spcAft>
                <a:spcPts val="0"/>
              </a:spcAft>
              <a:buClr>
                <a:srgbClr val="FFFFFF"/>
              </a:buClr>
              <a:buSzPts val="2400"/>
              <a:buNone/>
              <a:defRPr sz="2400">
                <a:solidFill>
                  <a:srgbClr val="FFFFFF"/>
                </a:solidFill>
              </a:defRPr>
            </a:lvl3pPr>
            <a:lvl4pPr lvl="3" algn="ctr">
              <a:spcBef>
                <a:spcPts val="0"/>
              </a:spcBef>
              <a:spcAft>
                <a:spcPts val="0"/>
              </a:spcAft>
              <a:buClr>
                <a:srgbClr val="FFFFFF"/>
              </a:buClr>
              <a:buSzPts val="2400"/>
              <a:buNone/>
              <a:defRPr sz="2400">
                <a:solidFill>
                  <a:srgbClr val="FFFFFF"/>
                </a:solidFill>
              </a:defRPr>
            </a:lvl4pPr>
            <a:lvl5pPr lvl="4" algn="ctr">
              <a:spcBef>
                <a:spcPts val="0"/>
              </a:spcBef>
              <a:spcAft>
                <a:spcPts val="0"/>
              </a:spcAft>
              <a:buClr>
                <a:srgbClr val="FFFFFF"/>
              </a:buClr>
              <a:buSzPts val="2400"/>
              <a:buNone/>
              <a:defRPr sz="2400">
                <a:solidFill>
                  <a:srgbClr val="FFFFFF"/>
                </a:solidFill>
              </a:defRPr>
            </a:lvl5pPr>
            <a:lvl6pPr lvl="5" algn="ctr">
              <a:spcBef>
                <a:spcPts val="0"/>
              </a:spcBef>
              <a:spcAft>
                <a:spcPts val="0"/>
              </a:spcAft>
              <a:buClr>
                <a:srgbClr val="FFFFFF"/>
              </a:buClr>
              <a:buSzPts val="2400"/>
              <a:buNone/>
              <a:defRPr sz="2400">
                <a:solidFill>
                  <a:srgbClr val="FFFFFF"/>
                </a:solidFill>
              </a:defRPr>
            </a:lvl6pPr>
            <a:lvl7pPr lvl="6" algn="ctr">
              <a:spcBef>
                <a:spcPts val="0"/>
              </a:spcBef>
              <a:spcAft>
                <a:spcPts val="0"/>
              </a:spcAft>
              <a:buClr>
                <a:srgbClr val="FFFFFF"/>
              </a:buClr>
              <a:buSzPts val="2400"/>
              <a:buNone/>
              <a:defRPr sz="2400">
                <a:solidFill>
                  <a:srgbClr val="FFFFFF"/>
                </a:solidFill>
              </a:defRPr>
            </a:lvl7pPr>
            <a:lvl8pPr lvl="7" algn="ctr">
              <a:spcBef>
                <a:spcPts val="0"/>
              </a:spcBef>
              <a:spcAft>
                <a:spcPts val="0"/>
              </a:spcAft>
              <a:buClr>
                <a:srgbClr val="FFFFFF"/>
              </a:buClr>
              <a:buSzPts val="2400"/>
              <a:buNone/>
              <a:defRPr sz="2400">
                <a:solidFill>
                  <a:srgbClr val="FFFFFF"/>
                </a:solidFill>
              </a:defRPr>
            </a:lvl8pPr>
            <a:lvl9pPr lvl="8" algn="ctr">
              <a:spcBef>
                <a:spcPts val="0"/>
              </a:spcBef>
              <a:spcAft>
                <a:spcPts val="0"/>
              </a:spcAft>
              <a:buClr>
                <a:srgbClr val="FFFFFF"/>
              </a:buClr>
              <a:buSzPts val="2400"/>
              <a:buNone/>
              <a:defRPr sz="2400">
                <a:solidFill>
                  <a:srgbClr val="FFFFFF"/>
                </a:solidFill>
              </a:defRPr>
            </a:lvl9pPr>
          </a:lstStyle>
          <a:p>
            <a:pPr>
              <a:defRPr/>
            </a:pPr>
            <a:endParaRPr/>
          </a:p>
        </p:txBody>
      </p:sp>
      <p:sp>
        <p:nvSpPr>
          <p:cNvPr id="282" name="Google Shape;282;p38"/>
          <p:cNvSpPr txBox="1">
            <a:spLocks noGrp="1"/>
          </p:cNvSpPr>
          <p:nvPr>
            <p:ph type="body" idx="1"/>
          </p:nvPr>
        </p:nvSpPr>
        <p:spPr bwMode="auto">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1pPr>
            <a:lvl2pPr marL="914400" lvl="1"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2pPr>
            <a:lvl3pPr marL="1371600" lvl="2"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3pPr>
            <a:lvl4pPr marL="1828800" lvl="3"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4pPr>
            <a:lvl5pPr marL="2286000" lvl="4"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5pPr>
            <a:lvl6pPr marL="2743200" lvl="5"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6pPr>
            <a:lvl7pPr marL="3200400" lvl="6"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7pPr>
            <a:lvl8pPr marL="3657600" lvl="7"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8pPr>
            <a:lvl9pPr marL="4114800" lvl="8" indent="-298450">
              <a:lnSpc>
                <a:spcPct val="114999"/>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virtualbox.org/wiki/Downloads"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hyperlink" Target="https://www.makeuseof.com/how-network-two-virtual-machines-with-virtualbox/" TargetMode="External"/><Relationship Id="rId13" Type="http://schemas.openxmlformats.org/officeDocument/2006/relationships/hyperlink" Target="https://www.virtualbox.org/manual/ch01.html#gui-virtualboxmanager" TargetMode="External"/><Relationship Id="rId3" Type="http://schemas.openxmlformats.org/officeDocument/2006/relationships/hyperlink" Target="https://csrc.nist.gov/glossary/term/sandbox" TargetMode="External"/><Relationship Id="rId7" Type="http://schemas.openxmlformats.org/officeDocument/2006/relationships/hyperlink" Target="https://research.checkpoint.com/2022/invisible-cuckoo-cape-sandbox-" TargetMode="External"/><Relationship Id="rId12" Type="http://schemas.openxmlformats.org/officeDocument/2006/relationships/hyperlink" Target="https://www.nakivo.com/blog/virtualbox-network-setting-guide/" TargetMode="External"/><Relationship Id="rId2" Type="http://schemas.openxmlformats.org/officeDocument/2006/relationships/notesSlide" Target="../notesSlides/notesSlide48.xml"/><Relationship Id="rId16" Type="http://schemas.openxmlformats.org/officeDocument/2006/relationships/hyperlink" Target="https://www.zh.ch/en/wirtschaft-arbeit/wirtschaftsstandort/innovation-sandbox.html" TargetMode="External"/><Relationship Id="rId1" Type="http://schemas.openxmlformats.org/officeDocument/2006/relationships/slideLayout" Target="../slideLayouts/slideLayout18.xml"/><Relationship Id="rId6" Type="http://schemas.openxmlformats.org/officeDocument/2006/relationships/hyperlink" Target="https://www.vmray.com/sandbox-evasion-techniques/" TargetMode="External"/><Relationship Id="rId11" Type="http://schemas.openxmlformats.org/officeDocument/2006/relationships/hyperlink" Target="https://votiro.com/blog/5-sandbox-evasion-techniques-tricks/" TargetMode="External"/><Relationship Id="rId5" Type="http://schemas.openxmlformats.org/officeDocument/2006/relationships/hyperlink" Target="https://www.crowdstrike.com/cybersecurity-101/secops/cybersecurity-sandboxing/" TargetMode="External"/><Relationship Id="rId15" Type="http://schemas.openxmlformats.org/officeDocument/2006/relationships/hyperlink" Target="https://www.hornetsecurity.com/en/blog/sandbox-environment/" TargetMode="External"/><Relationship Id="rId10" Type="http://schemas.openxmlformats.org/officeDocument/2006/relationships/hyperlink" Target="https://evasion.tymyrddin.dev/docs/sandbox/techniques#geolocation-and-geoblocking" TargetMode="External"/><Relationship Id="rId4" Type="http://schemas.openxmlformats.org/officeDocument/2006/relationships/hyperlink" Target="https://www.fortinet.com/resources/cyberglossary/what-is-sandboxing" TargetMode="External"/><Relationship Id="rId9" Type="http://schemas.openxmlformats.org/officeDocument/2006/relationships/hyperlink" Target="https://www.forbes.com/councils/forbestechcouncil/2022/03/16/does-sandboxing-have-a-future/" TargetMode="External"/><Relationship Id="rId14" Type="http://schemas.openxmlformats.org/officeDocument/2006/relationships/hyperlink" Target="https://docs.oracle.com/en/virtualization/virtualbox/6.0/user/virt-why-useful.html#:~:text=Oracle%20VM%20VirtualBox%20enables%20you,to%20reboot%20to%20use%20i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90" name="Google Shape;290;p41"/>
          <p:cNvSpPr txBox="1">
            <a:spLocks noGrp="1"/>
          </p:cNvSpPr>
          <p:nvPr>
            <p:ph type="ctrTitle"/>
          </p:nvPr>
        </p:nvSpPr>
        <p:spPr bwMode="auto">
          <a:xfrm>
            <a:off x="713225" y="1332200"/>
            <a:ext cx="5004900" cy="19020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en-US" sz="4800" dirty="0">
                <a:latin typeface="Arial"/>
                <a:ea typeface="Arial"/>
                <a:cs typeface="Arial"/>
              </a:rPr>
              <a:t>Network Sandbox</a:t>
            </a:r>
            <a:endParaRPr dirty="0"/>
          </a:p>
        </p:txBody>
      </p:sp>
      <p:sp>
        <p:nvSpPr>
          <p:cNvPr id="291" name="Google Shape;291;p41"/>
          <p:cNvSpPr txBox="1">
            <a:spLocks noGrp="1"/>
          </p:cNvSpPr>
          <p:nvPr>
            <p:ph type="subTitle" idx="1"/>
          </p:nvPr>
        </p:nvSpPr>
        <p:spPr bwMode="auto">
          <a:xfrm>
            <a:off x="713224" y="2283199"/>
            <a:ext cx="5004900" cy="4233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en-US" dirty="0">
                <a:latin typeface="Arial"/>
                <a:ea typeface="Arial"/>
                <a:cs typeface="Arial"/>
              </a:rPr>
              <a:t>Creating a Secured Test Environment</a:t>
            </a:r>
            <a:endParaRPr dirty="0"/>
          </a:p>
        </p:txBody>
      </p:sp>
      <p:sp>
        <p:nvSpPr>
          <p:cNvPr id="701707020" name="Google Shape;291;p41"/>
          <p:cNvSpPr txBox="1">
            <a:spLocks noGrp="1"/>
          </p:cNvSpPr>
          <p:nvPr/>
        </p:nvSpPr>
        <p:spPr bwMode="auto">
          <a:xfrm>
            <a:off x="756141" y="3913616"/>
            <a:ext cx="5244634" cy="423299"/>
          </a:xfrm>
          <a:prstGeom prst="rect">
            <a:avLst/>
          </a:prstGeom>
        </p:spPr>
        <p:txBody>
          <a:bodyPr spcFirstLastPara="1" wrap="square" lIns="91424" tIns="91424" rIns="91424" bIns="91424" anchor="t" anchorCtr="0">
            <a:noAutofit/>
          </a:bodyPr>
          <a:lstStyle>
            <a:defPPr marR="0" lvl="0" algn="l">
              <a:lnSpc>
                <a:spcPct val="100000"/>
              </a:lnSpc>
              <a:spcBef>
                <a:spcPts val="0"/>
              </a:spcBef>
              <a:spcAft>
                <a:spcPts val="0"/>
              </a:spcAft>
            </a:defPPr>
            <a:lvl1pPr marL="457200" marR="0" lvl="0" indent="-317499" algn="l">
              <a:lnSpc>
                <a:spcPct val="114999"/>
              </a:lnSpc>
              <a:spcBef>
                <a:spcPts val="0"/>
              </a:spcBef>
              <a:spcAft>
                <a:spcPts val="0"/>
              </a:spcAft>
              <a:buClr>
                <a:schemeClr val="dk1"/>
              </a:buClr>
              <a:buSzPts val="1850"/>
              <a:buFont typeface="Commissioner"/>
              <a:buNone/>
              <a:defRPr sz="1550" b="0" i="0" u="none" strike="noStrike" cap="none">
                <a:solidFill>
                  <a:schemeClr val="dk1"/>
                </a:solidFill>
                <a:latin typeface="Commissioner"/>
                <a:ea typeface="Commissioner"/>
                <a:cs typeface="Commissioner"/>
              </a:defRPr>
            </a:lvl1pPr>
            <a:lvl2pPr marL="914400" marR="0" lvl="1" indent="-317499" algn="l">
              <a:lnSpc>
                <a:spcPct val="114999"/>
              </a:lnSpc>
              <a:spcBef>
                <a:spcPts val="0"/>
              </a:spcBef>
              <a:spcAft>
                <a:spcPts val="0"/>
              </a:spcAft>
              <a:buClr>
                <a:schemeClr val="dk1"/>
              </a:buClr>
              <a:buSzPts val="1850"/>
              <a:buFont typeface="Commissioner"/>
              <a:buNone/>
              <a:defRPr sz="1850" b="0" i="0" u="none" strike="noStrike" cap="none">
                <a:solidFill>
                  <a:schemeClr val="dk1"/>
                </a:solidFill>
                <a:latin typeface="Commissioner"/>
                <a:ea typeface="Commissioner"/>
                <a:cs typeface="Commissioner"/>
              </a:defRPr>
            </a:lvl2pPr>
            <a:lvl3pPr marL="1371600" marR="0" lvl="2" indent="-317499" algn="l">
              <a:lnSpc>
                <a:spcPct val="114999"/>
              </a:lnSpc>
              <a:spcBef>
                <a:spcPts val="0"/>
              </a:spcBef>
              <a:spcAft>
                <a:spcPts val="0"/>
              </a:spcAft>
              <a:buClr>
                <a:schemeClr val="dk1"/>
              </a:buClr>
              <a:buSzPts val="1850"/>
              <a:buFont typeface="Commissioner"/>
              <a:buNone/>
              <a:defRPr sz="1850" b="0" i="0" u="none" strike="noStrike" cap="none">
                <a:solidFill>
                  <a:schemeClr val="dk1"/>
                </a:solidFill>
                <a:latin typeface="Commissioner"/>
                <a:ea typeface="Commissioner"/>
                <a:cs typeface="Commissioner"/>
              </a:defRPr>
            </a:lvl3pPr>
            <a:lvl4pPr marL="1828800" marR="0" lvl="3" indent="-317499" algn="l">
              <a:lnSpc>
                <a:spcPct val="114999"/>
              </a:lnSpc>
              <a:spcBef>
                <a:spcPts val="0"/>
              </a:spcBef>
              <a:spcAft>
                <a:spcPts val="0"/>
              </a:spcAft>
              <a:buClr>
                <a:schemeClr val="dk1"/>
              </a:buClr>
              <a:buSzPts val="1850"/>
              <a:buFont typeface="Commissioner"/>
              <a:buNone/>
              <a:defRPr sz="1850" b="0" i="0" u="none" strike="noStrike" cap="none">
                <a:solidFill>
                  <a:schemeClr val="dk1"/>
                </a:solidFill>
                <a:latin typeface="Commissioner"/>
                <a:ea typeface="Commissioner"/>
                <a:cs typeface="Commissioner"/>
              </a:defRPr>
            </a:lvl4pPr>
            <a:lvl5pPr marL="2286000" marR="0" lvl="4" indent="-317499" algn="l">
              <a:lnSpc>
                <a:spcPct val="114999"/>
              </a:lnSpc>
              <a:spcBef>
                <a:spcPts val="0"/>
              </a:spcBef>
              <a:spcAft>
                <a:spcPts val="0"/>
              </a:spcAft>
              <a:buClr>
                <a:schemeClr val="dk1"/>
              </a:buClr>
              <a:buSzPts val="1850"/>
              <a:buFont typeface="Commissioner"/>
              <a:buNone/>
              <a:defRPr sz="1850" b="0" i="0" u="none" strike="noStrike" cap="none">
                <a:solidFill>
                  <a:schemeClr val="dk1"/>
                </a:solidFill>
                <a:latin typeface="Commissioner"/>
                <a:ea typeface="Commissioner"/>
                <a:cs typeface="Commissioner"/>
              </a:defRPr>
            </a:lvl5pPr>
            <a:lvl6pPr marL="2743200" marR="0" lvl="5" indent="-317499" algn="l">
              <a:lnSpc>
                <a:spcPct val="114999"/>
              </a:lnSpc>
              <a:spcBef>
                <a:spcPts val="0"/>
              </a:spcBef>
              <a:spcAft>
                <a:spcPts val="0"/>
              </a:spcAft>
              <a:buClr>
                <a:schemeClr val="dk1"/>
              </a:buClr>
              <a:buSzPts val="1850"/>
              <a:buFont typeface="Commissioner"/>
              <a:buNone/>
              <a:defRPr sz="1850" b="0" i="0" u="none" strike="noStrike" cap="none">
                <a:solidFill>
                  <a:schemeClr val="dk1"/>
                </a:solidFill>
                <a:latin typeface="Commissioner"/>
                <a:ea typeface="Commissioner"/>
                <a:cs typeface="Commissioner"/>
              </a:defRPr>
            </a:lvl6pPr>
            <a:lvl7pPr marL="3200400" marR="0" lvl="6" indent="-317499" algn="l">
              <a:lnSpc>
                <a:spcPct val="114999"/>
              </a:lnSpc>
              <a:spcBef>
                <a:spcPts val="0"/>
              </a:spcBef>
              <a:spcAft>
                <a:spcPts val="0"/>
              </a:spcAft>
              <a:buClr>
                <a:schemeClr val="dk1"/>
              </a:buClr>
              <a:buSzPts val="1850"/>
              <a:buFont typeface="Commissioner"/>
              <a:buNone/>
              <a:defRPr sz="1850" b="0" i="0" u="none" strike="noStrike" cap="none">
                <a:solidFill>
                  <a:schemeClr val="dk1"/>
                </a:solidFill>
                <a:latin typeface="Commissioner"/>
                <a:ea typeface="Commissioner"/>
                <a:cs typeface="Commissioner"/>
              </a:defRPr>
            </a:lvl7pPr>
            <a:lvl8pPr marL="3657600" marR="0" lvl="7" indent="-317499" algn="l">
              <a:lnSpc>
                <a:spcPct val="114999"/>
              </a:lnSpc>
              <a:spcBef>
                <a:spcPts val="0"/>
              </a:spcBef>
              <a:spcAft>
                <a:spcPts val="0"/>
              </a:spcAft>
              <a:buClr>
                <a:schemeClr val="dk1"/>
              </a:buClr>
              <a:buSzPts val="1850"/>
              <a:buFont typeface="Commissioner"/>
              <a:buNone/>
              <a:defRPr sz="1850" b="0" i="0" u="none" strike="noStrike" cap="none">
                <a:solidFill>
                  <a:schemeClr val="dk1"/>
                </a:solidFill>
                <a:latin typeface="Commissioner"/>
                <a:ea typeface="Commissioner"/>
                <a:cs typeface="Commissioner"/>
              </a:defRPr>
            </a:lvl8pPr>
            <a:lvl9pPr marL="4114800" marR="0" lvl="8" indent="-317499" algn="l">
              <a:lnSpc>
                <a:spcPct val="114999"/>
              </a:lnSpc>
              <a:spcBef>
                <a:spcPts val="0"/>
              </a:spcBef>
              <a:spcAft>
                <a:spcPts val="0"/>
              </a:spcAft>
              <a:buClr>
                <a:schemeClr val="dk1"/>
              </a:buClr>
              <a:buSzPts val="1850"/>
              <a:buFont typeface="Commissioner"/>
              <a:buNone/>
              <a:defRPr sz="1850" b="0" i="0" u="none" strike="noStrike" cap="none">
                <a:solidFill>
                  <a:schemeClr val="dk1"/>
                </a:solidFill>
                <a:latin typeface="Commissioner"/>
                <a:ea typeface="Commissioner"/>
                <a:cs typeface="Commissioner"/>
              </a:defRPr>
            </a:lvl9pPr>
          </a:lstStyle>
          <a:p>
            <a:pPr marL="0" lvl="0" indent="0" algn="l">
              <a:spcBef>
                <a:spcPts val="0"/>
              </a:spcBef>
              <a:spcAft>
                <a:spcPts val="0"/>
              </a:spcAft>
              <a:buNone/>
              <a:defRPr/>
            </a:pPr>
            <a:r>
              <a:rPr lang="en-US" sz="1200">
                <a:latin typeface="Arial"/>
                <a:ea typeface="Arial"/>
                <a:cs typeface="Arial"/>
              </a:rPr>
              <a:t>Maria Isabel German • Kamaldeep Kaur </a:t>
            </a:r>
            <a:r>
              <a:rPr lang="en-US" sz="1200" b="0" i="0" u="none" strike="noStrike" cap="none" spc="0">
                <a:solidFill>
                  <a:schemeClr val="dk1"/>
                </a:solidFill>
                <a:latin typeface="Arial"/>
                <a:ea typeface="Arial"/>
                <a:cs typeface="Arial"/>
              </a:rPr>
              <a:t>•</a:t>
            </a:r>
            <a:r>
              <a:rPr lang="en-US" sz="1200">
                <a:latin typeface="Arial"/>
                <a:ea typeface="Arial"/>
                <a:cs typeface="Arial"/>
              </a:rPr>
              <a:t> Achu Mary Philip</a:t>
            </a:r>
          </a:p>
          <a:p>
            <a:pPr marL="0" lvl="0" indent="0" algn="l">
              <a:spcBef>
                <a:spcPts val="0"/>
              </a:spcBef>
              <a:spcAft>
                <a:spcPts val="0"/>
              </a:spcAft>
              <a:buNone/>
              <a:defRPr/>
            </a:pPr>
            <a:r>
              <a:rPr lang="en-US" sz="1200">
                <a:latin typeface="Arial"/>
                <a:ea typeface="Arial"/>
                <a:cs typeface="Arial"/>
              </a:rPr>
              <a:t>October 26, 2024</a:t>
            </a:r>
            <a:endParaRPr baseline="30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37548026" name="Google Shape;143;p21"/>
          <p:cNvSpPr txBox="1">
            <a:spLocks noGrp="1"/>
          </p:cNvSpPr>
          <p:nvPr>
            <p:ph type="title"/>
          </p:nvPr>
        </p:nvSpPr>
        <p:spPr bwMode="auto">
          <a:xfrm>
            <a:off x="713224" y="470649"/>
            <a:ext cx="7717500" cy="549900"/>
          </a:xfrm>
          <a:prstGeom prst="rect">
            <a:avLst/>
          </a:prstGeom>
        </p:spPr>
        <p:txBody>
          <a:bodyPr spcFirstLastPara="1" wrap="square" lIns="91423" tIns="91423" rIns="91423" bIns="91423" anchor="ctr"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lgn="l">
              <a:defRPr/>
            </a:pPr>
            <a:r>
              <a:rPr lang="en-US" sz="3100" b="0" i="0" u="none" strike="noStrike" cap="none" spc="0" dirty="0">
                <a:solidFill>
                  <a:schemeClr val="dk1"/>
                </a:solidFill>
                <a:latin typeface="+mj-lt"/>
                <a:ea typeface="Arial"/>
                <a:cs typeface="Arial"/>
              </a:rPr>
              <a:t>Step 1: Choose Your Environment</a:t>
            </a:r>
            <a:endParaRPr dirty="0">
              <a:latin typeface="+mj-lt"/>
            </a:endParaRPr>
          </a:p>
        </p:txBody>
      </p:sp>
      <p:sp>
        <p:nvSpPr>
          <p:cNvPr id="296014564" name="TextBox 3"/>
          <p:cNvSpPr txBox="1"/>
          <p:nvPr/>
        </p:nvSpPr>
        <p:spPr bwMode="auto">
          <a:xfrm>
            <a:off x="838198" y="1200150"/>
            <a:ext cx="6553918" cy="3505559"/>
          </a:xfrm>
          <a:prstGeom prst="rect">
            <a:avLst/>
          </a:prstGeom>
          <a:noFill/>
        </p:spPr>
        <p:txBody>
          <a:bodyPr wrap="square" rtlCol="0">
            <a:spAutoFit/>
          </a:bodyPr>
          <a:lstStyle/>
          <a:p>
            <a:pPr marL="239821" indent="-239821" algn="just">
              <a:buFont typeface="Wingdings"/>
              <a:buChar char="§"/>
              <a:defRPr/>
            </a:pPr>
            <a:r>
              <a:rPr lang="en-US" b="0" i="0" u="none" strike="noStrike" dirty="0">
                <a:solidFill>
                  <a:srgbClr val="000000"/>
                </a:solidFill>
                <a:latin typeface="Arial"/>
              </a:rPr>
              <a:t>To choose the right sandbox environment, consider your purpose - malware analysis, testing, or secure browsing - along with operating system compatibility, isolation level, ease of use, and performance impact on the host system.</a:t>
            </a:r>
            <a:endParaRPr dirty="0"/>
          </a:p>
          <a:p>
            <a:pPr marL="239821" indent="-239821" algn="just">
              <a:buFont typeface="Wingdings"/>
              <a:buChar char="§"/>
              <a:defRPr/>
            </a:pPr>
            <a:endParaRPr lang="en-US" dirty="0">
              <a:latin typeface="Arial"/>
            </a:endParaRPr>
          </a:p>
          <a:p>
            <a:pPr marL="239821" indent="-239821" algn="just">
              <a:buFont typeface="Wingdings"/>
              <a:buChar char="§"/>
              <a:defRPr/>
            </a:pPr>
            <a:r>
              <a:rPr lang="en-US" b="0" i="0" u="none" strike="noStrike" dirty="0">
                <a:solidFill>
                  <a:srgbClr val="000000"/>
                </a:solidFill>
                <a:latin typeface="Arial"/>
              </a:rPr>
              <a:t>Security features, community support, and tool compatibility are crucial. </a:t>
            </a:r>
            <a:endParaRPr dirty="0"/>
          </a:p>
          <a:p>
            <a:pPr marL="239821" indent="-239821" algn="just">
              <a:buFont typeface="Wingdings"/>
              <a:buChar char="§"/>
              <a:defRPr/>
            </a:pPr>
            <a:endParaRPr lang="en-US" dirty="0">
              <a:latin typeface="Arial"/>
            </a:endParaRPr>
          </a:p>
          <a:p>
            <a:pPr marL="239821" indent="-239821" algn="just">
              <a:buFont typeface="Wingdings"/>
              <a:buChar char="§"/>
              <a:defRPr/>
            </a:pPr>
            <a:r>
              <a:rPr lang="en-US" b="0" i="0" u="none" strike="noStrike" dirty="0">
                <a:solidFill>
                  <a:srgbClr val="000000"/>
                </a:solidFill>
                <a:latin typeface="Arial"/>
              </a:rPr>
              <a:t>Consider resource requirements, costs (for commercial solutions), customization options, update frequency, and user feedback.</a:t>
            </a:r>
            <a:endParaRPr dirty="0"/>
          </a:p>
          <a:p>
            <a:pPr marL="239821" indent="-239821" algn="just">
              <a:buFont typeface="Wingdings"/>
              <a:buChar char="§"/>
              <a:defRPr/>
            </a:pPr>
            <a:endParaRPr lang="en-US" dirty="0">
              <a:latin typeface="Arial"/>
            </a:endParaRPr>
          </a:p>
          <a:p>
            <a:pPr marL="239821" indent="-239821" algn="just">
              <a:buFont typeface="Wingdings"/>
              <a:buChar char="§"/>
              <a:defRPr/>
            </a:pPr>
            <a:r>
              <a:rPr lang="en-US" b="0" i="0" u="none" strike="noStrike" dirty="0">
                <a:solidFill>
                  <a:srgbClr val="000000"/>
                </a:solidFill>
                <a:latin typeface="Arial"/>
              </a:rPr>
              <a:t>Make a decision that aligns with your specific goals, ensuring it meets your needs while balancing security and usability.</a:t>
            </a:r>
            <a:endParaRPr dirty="0"/>
          </a:p>
          <a:p>
            <a:pPr marL="239821" indent="-239821" algn="just">
              <a:buFont typeface="Wingdings"/>
              <a:buChar char="§"/>
              <a:defRPr/>
            </a:pPr>
            <a:endParaRPr lang="en-US" b="0" i="0" u="none" strike="noStrike" dirty="0">
              <a:solidFill>
                <a:srgbClr val="000000"/>
              </a:solidFill>
              <a:latin typeface="Arial"/>
            </a:endParaRPr>
          </a:p>
          <a:p>
            <a:pPr marL="239821" indent="-239821" algn="just">
              <a:buFont typeface="Wingdings"/>
              <a:buChar char="§"/>
              <a:defRPr/>
            </a:pPr>
            <a:r>
              <a:rPr lang="en-US" b="0" i="0" u="none" strike="noStrike" dirty="0">
                <a:solidFill>
                  <a:srgbClr val="000000"/>
                </a:solidFill>
                <a:latin typeface="Arial"/>
              </a:rPr>
              <a:t>Testing and experimenting with different sandboxes can help you find the best fit for your requirements.</a:t>
            </a:r>
            <a:endParaRPr dirty="0"/>
          </a:p>
          <a:p>
            <a:pPr>
              <a:defRPr/>
            </a:pPr>
            <a:endParaRPr lang="en-US" b="0" i="0" u="none" strike="noStrike" dirty="0">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chor="ctr"/>
          <a:lstStyle/>
          <a:p>
            <a:pPr algn="l">
              <a:defRPr/>
            </a:pPr>
            <a:r>
              <a:rPr lang="en-US" dirty="0">
                <a:latin typeface="+mj-lt"/>
              </a:rPr>
              <a:t>Sandbox Environment: Physical vs. Virtual</a:t>
            </a:r>
            <a:endParaRPr dirty="0"/>
          </a:p>
        </p:txBody>
      </p:sp>
      <p:sp>
        <p:nvSpPr>
          <p:cNvPr id="4" name="Subtitle 3"/>
          <p:cNvSpPr>
            <a:spLocks noGrp="1"/>
          </p:cNvSpPr>
          <p:nvPr>
            <p:ph type="subTitle" idx="2"/>
          </p:nvPr>
        </p:nvSpPr>
        <p:spPr bwMode="auto">
          <a:xfrm>
            <a:off x="4953000" y="1351852"/>
            <a:ext cx="3200400" cy="454850"/>
          </a:xfrm>
        </p:spPr>
        <p:txBody>
          <a:bodyPr/>
          <a:lstStyle/>
          <a:p>
            <a:pPr marL="139699" indent="0" algn="ctr">
              <a:buClr>
                <a:schemeClr val="dk1"/>
              </a:buClr>
              <a:buSzPts val="1400"/>
              <a:buFont typeface="Wingdings"/>
              <a:buNone/>
              <a:defRPr/>
            </a:pPr>
            <a:r>
              <a:rPr lang="en-US" b="1">
                <a:latin typeface="+mn-lt"/>
              </a:rPr>
              <a:t>Virtual (Software) Sandbox</a:t>
            </a:r>
            <a:endParaRPr/>
          </a:p>
        </p:txBody>
      </p:sp>
      <p:sp>
        <p:nvSpPr>
          <p:cNvPr id="6" name="Subtitle 5"/>
          <p:cNvSpPr>
            <a:spLocks noGrp="1"/>
          </p:cNvSpPr>
          <p:nvPr>
            <p:ph type="subTitle" idx="1"/>
          </p:nvPr>
        </p:nvSpPr>
        <p:spPr bwMode="auto">
          <a:xfrm>
            <a:off x="713225" y="1351852"/>
            <a:ext cx="3200400" cy="454850"/>
          </a:xfrm>
        </p:spPr>
        <p:txBody>
          <a:bodyPr/>
          <a:lstStyle/>
          <a:p>
            <a:pPr marL="139699" indent="0" algn="ctr">
              <a:buClr>
                <a:schemeClr val="dk2"/>
              </a:buClr>
              <a:buSzPts val="1400"/>
              <a:buFont typeface="Wingdings"/>
              <a:buNone/>
              <a:defRPr/>
            </a:pPr>
            <a:r>
              <a:rPr lang="en-US" b="1">
                <a:latin typeface="+mn-lt"/>
              </a:rPr>
              <a:t>Physical (Hardware) Sandbox</a:t>
            </a:r>
            <a:endParaRPr/>
          </a:p>
        </p:txBody>
      </p:sp>
      <p:sp>
        <p:nvSpPr>
          <p:cNvPr id="8" name="TextBox 7"/>
          <p:cNvSpPr txBox="1"/>
          <p:nvPr/>
        </p:nvSpPr>
        <p:spPr bwMode="auto">
          <a:xfrm>
            <a:off x="446525" y="1885950"/>
            <a:ext cx="3733800" cy="2862322"/>
          </a:xfrm>
          <a:prstGeom prst="rect">
            <a:avLst/>
          </a:prstGeom>
          <a:noFill/>
          <a:ln>
            <a:noFill/>
          </a:ln>
        </p:spPr>
        <p:txBody>
          <a:bodyPr wrap="square" rtlCol="0">
            <a:spAutoFit/>
          </a:bodyPr>
          <a:lstStyle/>
          <a:p>
            <a:pPr marL="171450" indent="-171450">
              <a:buFont typeface="Arial"/>
              <a:buChar char="•"/>
              <a:defRPr/>
            </a:pPr>
            <a:r>
              <a:rPr lang="en-US" sz="1200"/>
              <a:t>Physical devices or systems dedicated to sandboxing. They can be used for more stringent isolation but are often more resource-intensive.</a:t>
            </a:r>
            <a:endParaRPr sz="1200"/>
          </a:p>
          <a:p>
            <a:pPr marL="171450" indent="-171450">
              <a:buFont typeface="Arial"/>
              <a:buChar char="•"/>
              <a:defRPr/>
            </a:pPr>
            <a:endParaRPr lang="en-US" sz="1200"/>
          </a:p>
          <a:p>
            <a:pPr marL="171450" indent="-171450">
              <a:buFont typeface="Arial"/>
              <a:buChar char="•"/>
              <a:defRPr/>
            </a:pPr>
            <a:r>
              <a:rPr lang="en-US" sz="1200"/>
              <a:t>Provides complete isolation from the main network and systems, enhancing security.</a:t>
            </a:r>
            <a:endParaRPr sz="1200"/>
          </a:p>
          <a:p>
            <a:pPr marL="171450" indent="-171450">
              <a:buFont typeface="Arial"/>
              <a:buChar char="•"/>
              <a:defRPr/>
            </a:pPr>
            <a:endParaRPr lang="en-US" sz="1200"/>
          </a:p>
          <a:p>
            <a:pPr marL="171450" indent="-171450">
              <a:buFont typeface="Arial"/>
              <a:buChar char="•"/>
              <a:defRPr/>
            </a:pPr>
            <a:r>
              <a:rPr lang="en-US" sz="1200"/>
              <a:t>Allows for direct interaction with hardware, making it suitable for hardware-specific testing.</a:t>
            </a:r>
            <a:endParaRPr sz="1200"/>
          </a:p>
          <a:p>
            <a:pPr>
              <a:defRPr/>
            </a:pPr>
            <a:endParaRPr lang="en-US" sz="1200"/>
          </a:p>
          <a:p>
            <a:pPr marL="171450" indent="-171450">
              <a:buFont typeface="Arial"/>
              <a:buChar char="•"/>
              <a:defRPr/>
            </a:pPr>
            <a:r>
              <a:rPr lang="en-US" sz="1200"/>
              <a:t>Slower setup and scaling processes compared to virtual environments.</a:t>
            </a:r>
            <a:endParaRPr sz="1200"/>
          </a:p>
          <a:p>
            <a:pPr marL="171450" indent="-171450">
              <a:buFont typeface="Arial"/>
              <a:buChar char="•"/>
              <a:defRPr/>
            </a:pPr>
            <a:endParaRPr lang="en-US" sz="1200"/>
          </a:p>
          <a:p>
            <a:pPr marL="171450" indent="-171450">
              <a:buFont typeface="Arial"/>
              <a:buChar char="•"/>
              <a:defRPr/>
            </a:pPr>
            <a:r>
              <a:rPr lang="en-US" sz="1200"/>
              <a:t>Higher costs due to the need for purchasing and maintaining dedicated hardware.</a:t>
            </a:r>
            <a:endParaRPr sz="1200"/>
          </a:p>
        </p:txBody>
      </p:sp>
      <p:sp>
        <p:nvSpPr>
          <p:cNvPr id="9" name="TextBox 8"/>
          <p:cNvSpPr txBox="1"/>
          <p:nvPr/>
        </p:nvSpPr>
        <p:spPr bwMode="auto">
          <a:xfrm>
            <a:off x="4686300" y="1885950"/>
            <a:ext cx="3733800" cy="2631490"/>
          </a:xfrm>
          <a:prstGeom prst="rect">
            <a:avLst/>
          </a:prstGeom>
          <a:noFill/>
          <a:ln>
            <a:noFill/>
          </a:ln>
        </p:spPr>
        <p:txBody>
          <a:bodyPr wrap="square" rtlCol="0">
            <a:spAutoFit/>
          </a:bodyPr>
          <a:lstStyle/>
          <a:p>
            <a:pPr marL="171450" indent="-171450">
              <a:buFont typeface="Arial"/>
              <a:buChar char="•"/>
              <a:defRPr/>
            </a:pPr>
            <a:r>
              <a:rPr lang="en-US" sz="1100"/>
              <a:t>Virtualized environments that can be set up using software tools. Popular options include </a:t>
            </a:r>
            <a:r>
              <a:rPr lang="en-US" sz="1100" b="1"/>
              <a:t>VirtualBox</a:t>
            </a:r>
            <a:r>
              <a:rPr lang="en-US" sz="1100"/>
              <a:t>, </a:t>
            </a:r>
            <a:r>
              <a:rPr lang="en-US" sz="1100" b="1"/>
              <a:t>VMware</a:t>
            </a:r>
            <a:r>
              <a:rPr lang="en-US" sz="1100"/>
              <a:t>, </a:t>
            </a:r>
            <a:r>
              <a:rPr lang="en-US" sz="1100" b="1"/>
              <a:t>Docker</a:t>
            </a:r>
            <a:r>
              <a:rPr lang="en-US" sz="1100"/>
              <a:t>, and </a:t>
            </a:r>
            <a:r>
              <a:rPr lang="en-US" sz="1100" b="1"/>
              <a:t>Kubernetes</a:t>
            </a:r>
            <a:r>
              <a:rPr lang="en-US" sz="1100"/>
              <a:t>.</a:t>
            </a:r>
            <a:endParaRPr/>
          </a:p>
          <a:p>
            <a:pPr marL="171450" indent="-171450">
              <a:buFont typeface="Arial"/>
              <a:buChar char="•"/>
              <a:defRPr/>
            </a:pPr>
            <a:endParaRPr lang="en-US" sz="1100"/>
          </a:p>
          <a:p>
            <a:pPr marL="171450" indent="-171450">
              <a:buFont typeface="Arial"/>
              <a:buChar char="•"/>
              <a:defRPr/>
            </a:pPr>
            <a:r>
              <a:rPr lang="en-US" sz="1100"/>
              <a:t>More cost-effective, as multiple virtual instances can run on a single physical machine.</a:t>
            </a:r>
            <a:endParaRPr/>
          </a:p>
          <a:p>
            <a:pPr marL="171450" indent="-171450">
              <a:buFont typeface="Arial"/>
              <a:buChar char="•"/>
              <a:defRPr/>
            </a:pPr>
            <a:endParaRPr lang="en-US" sz="1100"/>
          </a:p>
          <a:p>
            <a:pPr marL="171450" indent="-171450">
              <a:buFont typeface="Arial"/>
              <a:buChar char="•"/>
              <a:defRPr/>
            </a:pPr>
            <a:r>
              <a:rPr lang="en-US" sz="1100"/>
              <a:t>Quick to deploy and scale, making it easier to adapt to changing </a:t>
            </a:r>
            <a:r>
              <a:rPr lang="en-US" sz="1200"/>
              <a:t>testing</a:t>
            </a:r>
            <a:r>
              <a:rPr lang="en-US" sz="1100"/>
              <a:t> needs.</a:t>
            </a:r>
            <a:endParaRPr/>
          </a:p>
          <a:p>
            <a:pPr>
              <a:defRPr/>
            </a:pPr>
            <a:endParaRPr lang="en-US" sz="1100"/>
          </a:p>
          <a:p>
            <a:pPr marL="171450" indent="-171450">
              <a:buFont typeface="Arial"/>
              <a:buChar char="•"/>
              <a:defRPr/>
            </a:pPr>
            <a:r>
              <a:rPr lang="en-US" sz="1100"/>
              <a:t>Offers flexibility to run different operating systems and configurations without dedicated hardware.</a:t>
            </a:r>
            <a:endParaRPr/>
          </a:p>
          <a:p>
            <a:pPr marL="171450" indent="-171450">
              <a:buFont typeface="Arial"/>
              <a:buChar char="•"/>
              <a:defRPr/>
            </a:pPr>
            <a:endParaRPr lang="en-US" sz="1100"/>
          </a:p>
          <a:p>
            <a:pPr marL="171450" indent="-171450">
              <a:buFont typeface="Arial"/>
              <a:buChar char="•"/>
              <a:defRPr/>
            </a:pPr>
            <a:r>
              <a:rPr lang="en-US" sz="1100"/>
              <a:t>Security depends on proper configuration to mitigate vulnerabilities in the hypervisor or host system.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le 3"/>
          <p:cNvGraphicFramePr>
            <a:graphicFrameLocks noGrp="1"/>
          </p:cNvGraphicFramePr>
          <p:nvPr/>
        </p:nvGraphicFramePr>
        <p:xfrm>
          <a:off x="933333" y="971550"/>
          <a:ext cx="7467600" cy="3936273"/>
        </p:xfrm>
        <a:graphic>
          <a:graphicData uri="http://schemas.openxmlformats.org/drawingml/2006/table">
            <a:tbl>
              <a:tblPr firstRow="1" bandRow="1">
                <a:tableStyleId>{69012ECD-51FC-41F1-AA8D-1B2483CD663E}</a:tableStyleId>
              </a:tblPr>
              <a:tblGrid>
                <a:gridCol w="2343267">
                  <a:extLst>
                    <a:ext uri="{9D8B030D-6E8A-4147-A177-3AD203B41FA5}">
                      <a16:colId xmlns:a16="http://schemas.microsoft.com/office/drawing/2014/main" val="20000"/>
                    </a:ext>
                  </a:extLst>
                </a:gridCol>
                <a:gridCol w="5124333">
                  <a:extLst>
                    <a:ext uri="{9D8B030D-6E8A-4147-A177-3AD203B41FA5}">
                      <a16:colId xmlns:a16="http://schemas.microsoft.com/office/drawing/2014/main" val="20001"/>
                    </a:ext>
                  </a:extLst>
                </a:gridCol>
              </a:tblGrid>
              <a:tr h="555171">
                <a:tc>
                  <a:txBody>
                    <a:bodyPr/>
                    <a:lstStyle/>
                    <a:p>
                      <a:pPr algn="l">
                        <a:defRPr/>
                      </a:pPr>
                      <a:r>
                        <a:rPr lang="en-US" sz="1100"/>
                        <a:t>Cross-Platform Compatibility</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002060"/>
                    </a:solidFill>
                  </a:tcPr>
                </a:tc>
                <a:tc>
                  <a:txBody>
                    <a:bodyPr/>
                    <a:lstStyle/>
                    <a:p>
                      <a:pPr>
                        <a:defRPr/>
                      </a:pPr>
                      <a:r>
                        <a:rPr lang="en-US" sz="1100" b="0">
                          <a:solidFill>
                            <a:schemeClr val="tx1"/>
                          </a:solidFill>
                        </a:rPr>
                        <a:t>Offers compatibility with various supported host operating systems, including Windows, macOS, Linux, and Oracle Solaris.</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F4FFFC"/>
                    </a:solidFill>
                  </a:tcPr>
                </a:tc>
                <a:extLst>
                  <a:ext uri="{0D108BD9-81ED-4DB2-BD59-A6C34878D82A}">
                    <a16:rowId xmlns:a16="http://schemas.microsoft.com/office/drawing/2014/main" val="10000"/>
                  </a:ext>
                </a:extLst>
              </a:tr>
              <a:tr h="555171">
                <a:tc>
                  <a:txBody>
                    <a:bodyPr/>
                    <a:lstStyle/>
                    <a:p>
                      <a:pPr>
                        <a:defRPr/>
                      </a:pPr>
                      <a:r>
                        <a:rPr lang="en-US" sz="1100" b="1" i="0" u="none" strike="noStrike" cap="none">
                          <a:solidFill>
                            <a:schemeClr val="bg1"/>
                          </a:solidFill>
                          <a:latin typeface="+mn-lt"/>
                          <a:ea typeface="+mn-ea"/>
                          <a:cs typeface="+mn-cs"/>
                        </a:rPr>
                        <a:t>Testing and disaster recovery</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002060"/>
                    </a:solidFill>
                  </a:tcPr>
                </a:tc>
                <a:tc>
                  <a:txBody>
                    <a:bodyPr/>
                    <a:lstStyle/>
                    <a:p>
                      <a:pPr marL="0" marR="0" indent="0" algn="l" defTabSz="914400">
                        <a:lnSpc>
                          <a:spcPct val="100000"/>
                        </a:lnSpc>
                        <a:spcBef>
                          <a:spcPts val="0"/>
                        </a:spcBef>
                        <a:spcAft>
                          <a:spcPts val="0"/>
                        </a:spcAft>
                        <a:buClr>
                          <a:srgbClr val="000000"/>
                        </a:buClr>
                        <a:buSzTx/>
                        <a:buFont typeface="Arial"/>
                        <a:buNone/>
                        <a:defRPr/>
                      </a:pPr>
                      <a:r>
                        <a:rPr lang="en-US" sz="1100" b="0" i="0" u="none" strike="noStrike" cap="none">
                          <a:solidFill>
                            <a:schemeClr val="tx1"/>
                          </a:solidFill>
                          <a:latin typeface="+mn-lt"/>
                          <a:ea typeface="+mn-ea"/>
                          <a:cs typeface="+mn-cs"/>
                        </a:rPr>
                        <a:t>Once installed, a virtual machine and its virtual hard disks act as a container that can be frozen, woken up, copied, backed up, and moved between hosts.</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F4FFFC"/>
                    </a:solidFill>
                  </a:tcPr>
                </a:tc>
                <a:extLst>
                  <a:ext uri="{0D108BD9-81ED-4DB2-BD59-A6C34878D82A}">
                    <a16:rowId xmlns:a16="http://schemas.microsoft.com/office/drawing/2014/main" val="10001"/>
                  </a:ext>
                </a:extLst>
              </a:tr>
              <a:tr h="555171">
                <a:tc>
                  <a:txBody>
                    <a:bodyPr/>
                    <a:lstStyle/>
                    <a:p>
                      <a:pPr marL="0" marR="0" lvl="0" indent="0" algn="l" defTabSz="914400">
                        <a:lnSpc>
                          <a:spcPct val="100000"/>
                        </a:lnSpc>
                        <a:spcBef>
                          <a:spcPts val="0"/>
                        </a:spcBef>
                        <a:spcAft>
                          <a:spcPts val="0"/>
                        </a:spcAft>
                        <a:buClr>
                          <a:srgbClr val="000000"/>
                        </a:buClr>
                        <a:buSzTx/>
                        <a:buFont typeface="Arial"/>
                        <a:buNone/>
                        <a:defRPr/>
                      </a:pPr>
                      <a:r>
                        <a:rPr lang="en-US" sz="1100" b="1" i="0" u="none" strike="noStrike" cap="none">
                          <a:solidFill>
                            <a:schemeClr val="bg1"/>
                          </a:solidFill>
                          <a:latin typeface="+mn-lt"/>
                          <a:ea typeface="+mn-ea"/>
                          <a:cs typeface="+mn-cs"/>
                        </a:rPr>
                        <a:t>Infrastructure consolidation</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002060"/>
                    </a:solidFill>
                  </a:tcPr>
                </a:tc>
                <a:tc>
                  <a:txBody>
                    <a:bodyPr/>
                    <a:lstStyle/>
                    <a:p>
                      <a:pPr marL="0" marR="0" lvl="0" indent="0" algn="l" defTabSz="914400">
                        <a:lnSpc>
                          <a:spcPct val="100000"/>
                        </a:lnSpc>
                        <a:spcBef>
                          <a:spcPts val="0"/>
                        </a:spcBef>
                        <a:spcAft>
                          <a:spcPts val="0"/>
                        </a:spcAft>
                        <a:buClr>
                          <a:srgbClr val="000000"/>
                        </a:buClr>
                        <a:buSzTx/>
                        <a:buFont typeface="Arial"/>
                        <a:buNone/>
                        <a:defRPr/>
                      </a:pPr>
                      <a:r>
                        <a:rPr lang="en-US" sz="1100" b="0" i="0" u="none" strike="noStrike" cap="none">
                          <a:solidFill>
                            <a:schemeClr val="tx1"/>
                          </a:solidFill>
                          <a:latin typeface="+mn-lt"/>
                          <a:ea typeface="+mn-ea"/>
                          <a:cs typeface="+mn-cs"/>
                        </a:rPr>
                        <a:t>Virtualization can significantly reduce hardware and electricity costs.</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F4FFFC"/>
                    </a:solidFill>
                  </a:tcPr>
                </a:tc>
                <a:extLst>
                  <a:ext uri="{0D108BD9-81ED-4DB2-BD59-A6C34878D82A}">
                    <a16:rowId xmlns:a16="http://schemas.microsoft.com/office/drawing/2014/main" val="10002"/>
                  </a:ext>
                </a:extLst>
              </a:tr>
              <a:tr h="555171">
                <a:tc>
                  <a:txBody>
                    <a:bodyPr/>
                    <a:lstStyle/>
                    <a:p>
                      <a:pPr marL="0" marR="0" lvl="0" indent="0" algn="l" defTabSz="914400">
                        <a:lnSpc>
                          <a:spcPct val="100000"/>
                        </a:lnSpc>
                        <a:spcBef>
                          <a:spcPts val="0"/>
                        </a:spcBef>
                        <a:spcAft>
                          <a:spcPts val="0"/>
                        </a:spcAft>
                        <a:buClr>
                          <a:srgbClr val="000000"/>
                        </a:buClr>
                        <a:buSzTx/>
                        <a:buFont typeface="Arial"/>
                        <a:buNone/>
                        <a:defRPr/>
                      </a:pPr>
                      <a:r>
                        <a:rPr lang="en-US" sz="1100" b="1" i="0" u="none" strike="noStrike" cap="none">
                          <a:solidFill>
                            <a:schemeClr val="bg1"/>
                          </a:solidFill>
                          <a:latin typeface="+mn-lt"/>
                          <a:ea typeface="+mn-ea"/>
                          <a:cs typeface="+mn-cs"/>
                        </a:rPr>
                        <a:t>Open Source</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002060"/>
                    </a:solidFill>
                  </a:tcPr>
                </a:tc>
                <a:tc>
                  <a:txBody>
                    <a:bodyPr/>
                    <a:lstStyle/>
                    <a:p>
                      <a:pPr marL="0" marR="0" indent="0" algn="l" defTabSz="914400">
                        <a:lnSpc>
                          <a:spcPct val="100000"/>
                        </a:lnSpc>
                        <a:spcBef>
                          <a:spcPts val="0"/>
                        </a:spcBef>
                        <a:spcAft>
                          <a:spcPts val="0"/>
                        </a:spcAft>
                        <a:buClr>
                          <a:srgbClr val="000000"/>
                        </a:buClr>
                        <a:buSzTx/>
                        <a:buFont typeface="Arial"/>
                        <a:buNone/>
                        <a:defRPr/>
                      </a:pPr>
                      <a:r>
                        <a:rPr lang="en-US" sz="1100" b="0" i="0" u="none" strike="noStrike" cap="none">
                          <a:solidFill>
                            <a:schemeClr val="tx1"/>
                          </a:solidFill>
                          <a:latin typeface="+mn-lt"/>
                          <a:ea typeface="+mn-ea"/>
                          <a:cs typeface="+mn-cs"/>
                        </a:rPr>
                        <a:t>It is freely available for personal and commercial use, enabling users to run virtual machines without complex configuration or hardware changes.</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F4FFFC"/>
                    </a:solidFill>
                  </a:tcPr>
                </a:tc>
                <a:extLst>
                  <a:ext uri="{0D108BD9-81ED-4DB2-BD59-A6C34878D82A}">
                    <a16:rowId xmlns:a16="http://schemas.microsoft.com/office/drawing/2014/main" val="10003"/>
                  </a:ext>
                </a:extLst>
              </a:tr>
              <a:tr h="555171">
                <a:tc>
                  <a:txBody>
                    <a:bodyPr/>
                    <a:lstStyle/>
                    <a:p>
                      <a:pPr marL="0" marR="0" lvl="0" indent="0" algn="l" defTabSz="914400">
                        <a:lnSpc>
                          <a:spcPct val="100000"/>
                        </a:lnSpc>
                        <a:spcBef>
                          <a:spcPts val="0"/>
                        </a:spcBef>
                        <a:spcAft>
                          <a:spcPts val="0"/>
                        </a:spcAft>
                        <a:buClr>
                          <a:srgbClr val="000000"/>
                        </a:buClr>
                        <a:buSzTx/>
                        <a:buFont typeface="Arial"/>
                        <a:buNone/>
                        <a:defRPr/>
                      </a:pPr>
                      <a:r>
                        <a:rPr lang="en-US" sz="1100" b="1" i="0" u="none" strike="noStrike" cap="none">
                          <a:solidFill>
                            <a:schemeClr val="bg1"/>
                          </a:solidFill>
                          <a:latin typeface="+mn-lt"/>
                          <a:ea typeface="+mn-ea"/>
                          <a:cs typeface="+mn-cs"/>
                        </a:rPr>
                        <a:t>Powerful Snapshot and Cloning Features</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002060"/>
                    </a:solidFill>
                  </a:tcPr>
                </a:tc>
                <a:tc>
                  <a:txBody>
                    <a:bodyPr/>
                    <a:lstStyle/>
                    <a:p>
                      <a:pPr marL="0" marR="0" indent="0" algn="l" defTabSz="914400">
                        <a:lnSpc>
                          <a:spcPct val="100000"/>
                        </a:lnSpc>
                        <a:spcBef>
                          <a:spcPts val="0"/>
                        </a:spcBef>
                        <a:spcAft>
                          <a:spcPts val="0"/>
                        </a:spcAft>
                        <a:buClr>
                          <a:srgbClr val="000000"/>
                        </a:buClr>
                        <a:buSzTx/>
                        <a:buFont typeface="Arial"/>
                        <a:buNone/>
                        <a:defRPr/>
                      </a:pPr>
                      <a:r>
                        <a:rPr lang="en-US" sz="1100" b="0" i="0" u="none" strike="noStrike" cap="none">
                          <a:solidFill>
                            <a:schemeClr val="tx1"/>
                          </a:solidFill>
                          <a:latin typeface="+mn-lt"/>
                          <a:ea typeface="+mn-ea"/>
                          <a:cs typeface="+mn-cs"/>
                        </a:rPr>
                        <a:t>Offers robust snapshot and cloning capabilities, allowing users to capture the current state of a virtual machine and revert to it at any point.</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F4FFFC"/>
                    </a:solidFill>
                  </a:tcPr>
                </a:tc>
                <a:extLst>
                  <a:ext uri="{0D108BD9-81ED-4DB2-BD59-A6C34878D82A}">
                    <a16:rowId xmlns:a16="http://schemas.microsoft.com/office/drawing/2014/main" val="10004"/>
                  </a:ext>
                </a:extLst>
              </a:tr>
              <a:tr h="566058">
                <a:tc>
                  <a:txBody>
                    <a:bodyPr/>
                    <a:lstStyle/>
                    <a:p>
                      <a:pPr marL="0" marR="0" lvl="0" indent="0" algn="l" defTabSz="914400">
                        <a:lnSpc>
                          <a:spcPct val="100000"/>
                        </a:lnSpc>
                        <a:spcBef>
                          <a:spcPts val="0"/>
                        </a:spcBef>
                        <a:spcAft>
                          <a:spcPts val="0"/>
                        </a:spcAft>
                        <a:buClr>
                          <a:srgbClr val="000000"/>
                        </a:buClr>
                        <a:buSzTx/>
                        <a:buFont typeface="Arial"/>
                        <a:buNone/>
                        <a:defRPr/>
                      </a:pPr>
                      <a:r>
                        <a:rPr lang="en-US" sz="1100" b="1" i="0" u="none" strike="noStrike" cap="none">
                          <a:solidFill>
                            <a:schemeClr val="bg1"/>
                          </a:solidFill>
                          <a:latin typeface="+mn-lt"/>
                          <a:ea typeface="+mn-ea"/>
                          <a:cs typeface="+mn-cs"/>
                        </a:rPr>
                        <a:t>Extensive Guest OS Support</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002060"/>
                    </a:solidFill>
                  </a:tcPr>
                </a:tc>
                <a:tc>
                  <a:txBody>
                    <a:bodyPr/>
                    <a:lstStyle/>
                    <a:p>
                      <a:pPr marL="0" marR="0" indent="0" algn="l" defTabSz="914400">
                        <a:lnSpc>
                          <a:spcPct val="100000"/>
                        </a:lnSpc>
                        <a:spcBef>
                          <a:spcPts val="0"/>
                        </a:spcBef>
                        <a:spcAft>
                          <a:spcPts val="0"/>
                        </a:spcAft>
                        <a:buClr>
                          <a:srgbClr val="000000"/>
                        </a:buClr>
                        <a:buSzTx/>
                        <a:buFont typeface="Arial"/>
                        <a:buNone/>
                        <a:defRPr/>
                      </a:pPr>
                      <a:r>
                        <a:rPr lang="en-US" sz="1100" b="0" i="0" u="none" strike="noStrike" cap="none">
                          <a:solidFill>
                            <a:schemeClr val="tx1"/>
                          </a:solidFill>
                          <a:latin typeface="+mn-lt"/>
                          <a:ea typeface="+mn-ea"/>
                          <a:cs typeface="+mn-cs"/>
                        </a:rPr>
                        <a:t>Supports various guest operating systems, ranging from multiple versions of Windows and Linux distributions to macOS, BSD*, and more.</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F4FFFC"/>
                    </a:solidFill>
                  </a:tcPr>
                </a:tc>
                <a:extLst>
                  <a:ext uri="{0D108BD9-81ED-4DB2-BD59-A6C34878D82A}">
                    <a16:rowId xmlns:a16="http://schemas.microsoft.com/office/drawing/2014/main" val="10005"/>
                  </a:ext>
                </a:extLst>
              </a:tr>
              <a:tr h="581298">
                <a:tc>
                  <a:txBody>
                    <a:bodyPr/>
                    <a:lstStyle/>
                    <a:p>
                      <a:pPr marL="0" marR="0" lvl="0" indent="0" algn="l" defTabSz="914400">
                        <a:lnSpc>
                          <a:spcPct val="100000"/>
                        </a:lnSpc>
                        <a:spcBef>
                          <a:spcPts val="0"/>
                        </a:spcBef>
                        <a:spcAft>
                          <a:spcPts val="0"/>
                        </a:spcAft>
                        <a:buClr>
                          <a:srgbClr val="000000"/>
                        </a:buClr>
                        <a:buSzTx/>
                        <a:buFont typeface="Arial"/>
                        <a:buNone/>
                        <a:defRPr/>
                      </a:pPr>
                      <a:r>
                        <a:rPr lang="en-US" sz="1100" b="1" i="0" u="none" strike="noStrike" cap="none">
                          <a:solidFill>
                            <a:schemeClr val="bg1"/>
                          </a:solidFill>
                          <a:latin typeface="+mn-lt"/>
                          <a:ea typeface="+mn-ea"/>
                          <a:cs typeface="+mn-cs"/>
                        </a:rPr>
                        <a:t>User-Friendly Interface</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002060"/>
                    </a:solidFill>
                  </a:tcPr>
                </a:tc>
                <a:tc>
                  <a:txBody>
                    <a:bodyPr/>
                    <a:lstStyle/>
                    <a:p>
                      <a:pPr marL="0" marR="0" indent="0" algn="l" defTabSz="914400">
                        <a:lnSpc>
                          <a:spcPct val="100000"/>
                        </a:lnSpc>
                        <a:spcBef>
                          <a:spcPts val="0"/>
                        </a:spcBef>
                        <a:spcAft>
                          <a:spcPts val="0"/>
                        </a:spcAft>
                        <a:buClr>
                          <a:srgbClr val="000000"/>
                        </a:buClr>
                        <a:buSzTx/>
                        <a:buFont typeface="Arial"/>
                        <a:buNone/>
                        <a:defRPr/>
                      </a:pPr>
                      <a:r>
                        <a:rPr lang="en-US" sz="1100" b="0" i="0" u="none" strike="noStrike" cap="none">
                          <a:solidFill>
                            <a:schemeClr val="tx1"/>
                          </a:solidFill>
                          <a:latin typeface="+mn-lt"/>
                          <a:ea typeface="+mn-ea"/>
                          <a:cs typeface="+mn-cs"/>
                        </a:rPr>
                        <a:t>The GUI makes it accessible to users with varying levels of technical expertise, while advanced users can also take advantage of the command-line interface for more granular control.</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solidFill>
                      <a:srgbClr val="F4FFFC"/>
                    </a:solidFill>
                  </a:tcPr>
                </a:tc>
                <a:extLst>
                  <a:ext uri="{0D108BD9-81ED-4DB2-BD59-A6C34878D82A}">
                    <a16:rowId xmlns:a16="http://schemas.microsoft.com/office/drawing/2014/main" val="10006"/>
                  </a:ext>
                </a:extLst>
              </a:tr>
            </a:tbl>
          </a:graphicData>
        </a:graphic>
      </p:graphicFrame>
      <p:sp>
        <p:nvSpPr>
          <p:cNvPr id="5" name="Title 2"/>
          <p:cNvSpPr txBox="1"/>
          <p:nvPr/>
        </p:nvSpPr>
        <p:spPr bwMode="auto">
          <a:xfrm>
            <a:off x="713250" y="238054"/>
            <a:ext cx="7717500" cy="549900"/>
          </a:xfrm>
          <a:prstGeom prst="rect">
            <a:avLst/>
          </a:prstGeom>
        </p:spPr>
        <p:txBody>
          <a:bodyPr anchor="ct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ctr">
              <a:defRPr/>
            </a:pPr>
            <a:r>
              <a:rPr lang="en-US" sz="3100" dirty="0">
                <a:latin typeface="+mj-lt"/>
              </a:rPr>
              <a:t>Advantages of VirtualBox</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13225" y="470650"/>
            <a:ext cx="7717500" cy="729500"/>
          </a:xfrm>
        </p:spPr>
        <p:txBody>
          <a:bodyPr/>
          <a:lstStyle/>
          <a:p>
            <a:pPr algn="l">
              <a:defRPr/>
            </a:pPr>
            <a:r>
              <a:rPr lang="en-US" dirty="0">
                <a:latin typeface="+mj-lt"/>
              </a:rPr>
              <a:t>Step 2: Install Virtualization Software</a:t>
            </a:r>
            <a:br>
              <a:rPr lang="en-US" dirty="0">
                <a:latin typeface="+mj-lt"/>
              </a:rPr>
            </a:br>
            <a:endParaRPr lang="en-US" dirty="0">
              <a:latin typeface="+mj-lt"/>
            </a:endParaRPr>
          </a:p>
        </p:txBody>
      </p:sp>
      <p:sp>
        <p:nvSpPr>
          <p:cNvPr id="7" name="TextBox 6"/>
          <p:cNvSpPr txBox="1"/>
          <p:nvPr/>
        </p:nvSpPr>
        <p:spPr bwMode="auto">
          <a:xfrm>
            <a:off x="713225" y="1671484"/>
            <a:ext cx="7059175" cy="3123932"/>
          </a:xfrm>
          <a:prstGeom prst="rect">
            <a:avLst/>
          </a:prstGeom>
          <a:noFill/>
        </p:spPr>
        <p:txBody>
          <a:bodyPr wrap="square" rtlCol="0">
            <a:spAutoFit/>
          </a:bodyPr>
          <a:lstStyle/>
          <a:p>
            <a:pPr marL="457200" indent="-317500">
              <a:lnSpc>
                <a:spcPct val="114999"/>
              </a:lnSpc>
              <a:buClr>
                <a:schemeClr val="dk2"/>
              </a:buClr>
              <a:buSzPts val="1400"/>
              <a:buFont typeface="Wingdings"/>
              <a:buChar char="§"/>
              <a:defRPr/>
            </a:pPr>
            <a:r>
              <a:rPr lang="en-US" b="1"/>
              <a:t>Download VirtualBox</a:t>
            </a:r>
            <a:r>
              <a:rPr lang="en-US"/>
              <a:t>: Visit the </a:t>
            </a:r>
            <a:r>
              <a:rPr lang="en-US" u="sng">
                <a:solidFill>
                  <a:srgbClr val="0070C0"/>
                </a:solidFill>
                <a:hlinkClick r:id="rId3" tooltip="https://www.virtualbox.org/wiki/Downloads"/>
              </a:rPr>
              <a:t>official website </a:t>
            </a:r>
            <a:r>
              <a:rPr lang="en-US"/>
              <a:t>and download the installer compatible with your OS (Windows, macOS, Linux).</a:t>
            </a:r>
            <a:endParaRPr/>
          </a:p>
          <a:p>
            <a:pPr marL="457200" indent="-317500">
              <a:lnSpc>
                <a:spcPct val="114999"/>
              </a:lnSpc>
              <a:buClr>
                <a:schemeClr val="dk2"/>
              </a:buClr>
              <a:buSzPts val="1400"/>
              <a:buFont typeface="Wingdings"/>
              <a:buChar char="§"/>
              <a:defRPr/>
            </a:pPr>
            <a:endParaRPr lang="en-US"/>
          </a:p>
          <a:p>
            <a:pPr marL="457200" indent="-317500">
              <a:lnSpc>
                <a:spcPct val="114999"/>
              </a:lnSpc>
              <a:buClr>
                <a:schemeClr val="dk2"/>
              </a:buClr>
              <a:buSzPts val="1400"/>
              <a:buFont typeface="Wingdings"/>
              <a:buChar char="§"/>
              <a:defRPr/>
            </a:pPr>
            <a:r>
              <a:rPr lang="en-US" b="1"/>
              <a:t>Run the Installer and follow the wizard</a:t>
            </a:r>
            <a:r>
              <a:rPr lang="en-US"/>
              <a:t>: Locate the downloaded file and initiate the installation process. Select additional components like VirtualBox Networking if needed.</a:t>
            </a:r>
            <a:endParaRPr/>
          </a:p>
          <a:p>
            <a:pPr marL="457200" indent="-317500">
              <a:lnSpc>
                <a:spcPct val="114999"/>
              </a:lnSpc>
              <a:buClr>
                <a:schemeClr val="dk2"/>
              </a:buClr>
              <a:buSzPts val="1400"/>
              <a:buFont typeface="Wingdings"/>
              <a:buChar char="§"/>
              <a:defRPr/>
            </a:pPr>
            <a:endParaRPr lang="en-US"/>
          </a:p>
          <a:p>
            <a:pPr marL="457200" indent="-317500">
              <a:lnSpc>
                <a:spcPct val="114999"/>
              </a:lnSpc>
              <a:buClr>
                <a:schemeClr val="dk2"/>
              </a:buClr>
              <a:buSzPts val="1400"/>
              <a:buFont typeface="Wingdings"/>
              <a:buChar char="§"/>
              <a:defRPr/>
            </a:pPr>
            <a:r>
              <a:rPr lang="en-US" b="1"/>
              <a:t>Complete Installation</a:t>
            </a:r>
            <a:r>
              <a:rPr lang="en-US"/>
              <a:t>: Wait for the installation to finish, which may include installing device drivers for virtual network interfaces. </a:t>
            </a:r>
            <a:endParaRPr/>
          </a:p>
          <a:p>
            <a:pPr marL="139700">
              <a:lnSpc>
                <a:spcPct val="114999"/>
              </a:lnSpc>
              <a:buClr>
                <a:schemeClr val="dk2"/>
              </a:buClr>
              <a:buSzPts val="1400"/>
              <a:defRPr/>
            </a:pPr>
            <a:endParaRPr lang="en-US"/>
          </a:p>
          <a:p>
            <a:pPr>
              <a:defRPr/>
            </a:pPr>
            <a:endParaRPr lang="en-US" sz="1200">
              <a:latin typeface="+mn-ea"/>
              <a:ea typeface="+mn-ea"/>
            </a:endParaRPr>
          </a:p>
          <a:p>
            <a:pPr>
              <a:defRPr/>
            </a:pPr>
            <a:endParaRPr lang="en-US" sz="1200">
              <a:latin typeface="+mn-ea"/>
              <a:ea typeface="+mn-ea"/>
            </a:endParaRPr>
          </a:p>
          <a:p>
            <a:pPr>
              <a:defRPr/>
            </a:pPr>
            <a:endParaRPr lang="en-US" sz="1200">
              <a:latin typeface="+mn-ea"/>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713225" y="1276350"/>
            <a:ext cx="7592575" cy="3396500"/>
          </a:xfrm>
        </p:spPr>
        <p:txBody>
          <a:bodyPr/>
          <a:lstStyle/>
          <a:p>
            <a:pPr>
              <a:defRPr/>
            </a:pPr>
            <a:r>
              <a:rPr lang="en-US" b="1">
                <a:latin typeface="+mn-lt"/>
              </a:rPr>
              <a:t>Create a VM: Name and Operating System</a:t>
            </a:r>
            <a:endParaRPr/>
          </a:p>
          <a:p>
            <a:pPr marL="596900" lvl="1" indent="0">
              <a:buNone/>
              <a:defRPr/>
            </a:pPr>
            <a:r>
              <a:rPr lang="en-US" b="1">
                <a:latin typeface="+mn-lt"/>
              </a:rPr>
              <a:t>Name: </a:t>
            </a:r>
            <a:r>
              <a:rPr lang="en-US">
                <a:latin typeface="+mn-lt"/>
              </a:rPr>
              <a:t> </a:t>
            </a:r>
            <a:r>
              <a:rPr lang="en-US" b="0" i="0" u="none" strike="noStrike">
                <a:solidFill>
                  <a:srgbClr val="000000"/>
                </a:solidFill>
                <a:latin typeface="+mn-lt"/>
              </a:rPr>
              <a:t>Choose an informative name for your new VM, as this will appear in the VirtualBox Manager and be used for its files on disk. For clarity, include the OS and software, such as "Windows 10 with Visio."</a:t>
            </a:r>
            <a:r>
              <a:rPr lang="en-US">
                <a:latin typeface="+mn-lt"/>
              </a:rPr>
              <a:t> </a:t>
            </a:r>
            <a:endParaRPr/>
          </a:p>
          <a:p>
            <a:pPr marL="596900" lvl="1" indent="0">
              <a:buNone/>
              <a:defRPr/>
            </a:pPr>
            <a:r>
              <a:rPr lang="en-US" b="1">
                <a:latin typeface="+mn-lt"/>
              </a:rPr>
              <a:t>ISO Image</a:t>
            </a:r>
            <a:r>
              <a:rPr lang="en-US">
                <a:latin typeface="+mn-lt"/>
              </a:rPr>
              <a:t>. Select an ISO image file. The image file can be used to install an OS on the new virtual machine, or it can be attached to a DVD drive on the new virtual machine.</a:t>
            </a:r>
            <a:endParaRPr/>
          </a:p>
          <a:p>
            <a:pPr marL="596900" lvl="1" indent="0">
              <a:buNone/>
              <a:defRPr/>
            </a:pPr>
            <a:r>
              <a:rPr lang="en-US" b="1">
                <a:latin typeface="+mn-lt"/>
              </a:rPr>
              <a:t>Type and Version: </a:t>
            </a:r>
            <a:r>
              <a:rPr lang="en-US">
                <a:latin typeface="+mn-lt"/>
              </a:rPr>
              <a:t>These fields let you select the OS for your new VM, grouped by type. </a:t>
            </a:r>
            <a:endParaRPr/>
          </a:p>
        </p:txBody>
      </p:sp>
      <p:sp>
        <p:nvSpPr>
          <p:cNvPr id="3" name="Title 2"/>
          <p:cNvSpPr>
            <a:spLocks noGrp="1"/>
          </p:cNvSpPr>
          <p:nvPr>
            <p:ph type="title"/>
          </p:nvPr>
        </p:nvSpPr>
        <p:spPr bwMode="auto"/>
        <p:txBody>
          <a:bodyPr anchor="ctr"/>
          <a:lstStyle/>
          <a:p>
            <a:pPr algn="l">
              <a:defRPr/>
            </a:pPr>
            <a:r>
              <a:rPr lang="en-US" dirty="0">
                <a:latin typeface="+mj-lt"/>
              </a:rPr>
              <a:t>Step 3: Create Virtual Machines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1"/>
          <p:cNvSpPr txBox="1"/>
          <p:nvPr/>
        </p:nvSpPr>
        <p:spPr bwMode="auto">
          <a:xfrm>
            <a:off x="1066800" y="1047750"/>
            <a:ext cx="6553200" cy="2874057"/>
          </a:xfrm>
          <a:prstGeom prst="rect">
            <a:avLst/>
          </a:prstGeom>
          <a:noFill/>
        </p:spPr>
        <p:txBody>
          <a:bodyPr wrap="square" rtlCol="0">
            <a:spAutoFit/>
          </a:bodyPr>
          <a:lstStyle/>
          <a:p>
            <a:pPr marL="457200" lvl="1" indent="-317500" algn="just">
              <a:lnSpc>
                <a:spcPct val="114999"/>
              </a:lnSpc>
              <a:buClr>
                <a:schemeClr val="dk2"/>
              </a:buClr>
              <a:buSzPts val="1400"/>
              <a:buFont typeface="Red Hat Display"/>
              <a:buChar char="■"/>
              <a:defRPr/>
            </a:pPr>
            <a:r>
              <a:rPr lang="en-US" b="1">
                <a:solidFill>
                  <a:schemeClr val="dk1"/>
                </a:solidFill>
                <a:latin typeface="+mn-lt"/>
              </a:rPr>
              <a:t>Create a VM: Hardware</a:t>
            </a:r>
            <a:endParaRPr/>
          </a:p>
          <a:p>
            <a:pPr marL="596900" lvl="1" algn="just">
              <a:lnSpc>
                <a:spcPct val="114999"/>
              </a:lnSpc>
              <a:spcBef>
                <a:spcPts val="1600"/>
              </a:spcBef>
              <a:buClr>
                <a:srgbClr val="FFFFFF"/>
              </a:buClr>
              <a:buSzPts val="1400"/>
              <a:defRPr/>
            </a:pPr>
            <a:r>
              <a:rPr lang="en-US" b="1">
                <a:latin typeface="+mn-lt"/>
              </a:rPr>
              <a:t>Base Memory</a:t>
            </a:r>
            <a:r>
              <a:rPr lang="en-US">
                <a:latin typeface="+mn-lt"/>
              </a:rPr>
              <a:t>: Select the amount of RAM that Oracle VM VirtualBox should allocate every time the virtual machine is started. </a:t>
            </a:r>
            <a:endParaRPr/>
          </a:p>
          <a:p>
            <a:pPr marL="596900" lvl="1" algn="just">
              <a:lnSpc>
                <a:spcPct val="114999"/>
              </a:lnSpc>
              <a:spcBef>
                <a:spcPts val="1600"/>
              </a:spcBef>
              <a:buClr>
                <a:srgbClr val="FFFFFF"/>
              </a:buClr>
              <a:buSzPts val="1400"/>
              <a:defRPr/>
            </a:pPr>
            <a:r>
              <a:rPr lang="en-US" b="1" i="0" u="none" strike="noStrike">
                <a:solidFill>
                  <a:srgbClr val="000000"/>
                </a:solidFill>
                <a:latin typeface="+mn-lt"/>
              </a:rPr>
              <a:t>Processor(s).</a:t>
            </a:r>
            <a:r>
              <a:rPr lang="en-US" b="0" i="0" u="none" strike="noStrike">
                <a:solidFill>
                  <a:srgbClr val="000000"/>
                </a:solidFill>
                <a:latin typeface="+mn-lt"/>
              </a:rPr>
              <a:t> Select the number of virtual processors to assign to the VM.</a:t>
            </a:r>
            <a:endParaRPr/>
          </a:p>
          <a:p>
            <a:pPr marL="596900" lvl="1" algn="just">
              <a:lnSpc>
                <a:spcPct val="114999"/>
              </a:lnSpc>
              <a:spcBef>
                <a:spcPts val="1600"/>
              </a:spcBef>
              <a:buClr>
                <a:srgbClr val="FFFFFF"/>
              </a:buClr>
              <a:buSzPts val="1400"/>
              <a:defRPr/>
            </a:pPr>
            <a:r>
              <a:rPr lang="en-US" b="1">
                <a:latin typeface="+mn-lt"/>
              </a:rPr>
              <a:t>Enable EFI</a:t>
            </a:r>
            <a:r>
              <a:rPr lang="en-US">
                <a:latin typeface="+mn-lt"/>
              </a:rPr>
              <a:t>. Enables Extensible Firmware Interface (EFI) booting for the guest OS.</a:t>
            </a:r>
            <a:endParaRPr/>
          </a:p>
          <a:p>
            <a:pPr marL="596900" lvl="1">
              <a:lnSpc>
                <a:spcPct val="114999"/>
              </a:lnSpc>
              <a:spcBef>
                <a:spcPts val="1600"/>
              </a:spcBef>
              <a:buClr>
                <a:srgbClr val="FFFFFF"/>
              </a:buClr>
              <a:buSzPts val="1400"/>
              <a:defRPr/>
            </a:pPr>
            <a:endParaRPr lang="en-US">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1"/>
          <p:cNvSpPr txBox="1"/>
          <p:nvPr/>
        </p:nvSpPr>
        <p:spPr bwMode="auto">
          <a:xfrm>
            <a:off x="1066800" y="819151"/>
            <a:ext cx="6553200" cy="3617337"/>
          </a:xfrm>
          <a:prstGeom prst="rect">
            <a:avLst/>
          </a:prstGeom>
          <a:noFill/>
        </p:spPr>
        <p:txBody>
          <a:bodyPr wrap="square" rtlCol="0">
            <a:spAutoFit/>
          </a:bodyPr>
          <a:lstStyle/>
          <a:p>
            <a:pPr marL="457200" lvl="1" indent="-317500" algn="just">
              <a:lnSpc>
                <a:spcPct val="114999"/>
              </a:lnSpc>
              <a:buClr>
                <a:schemeClr val="dk2"/>
              </a:buClr>
              <a:buSzPts val="1400"/>
              <a:buFont typeface="Red Hat Display"/>
              <a:buChar char="■"/>
              <a:defRPr/>
            </a:pPr>
            <a:r>
              <a:rPr lang="en-US" b="1">
                <a:solidFill>
                  <a:schemeClr val="dk1"/>
                </a:solidFill>
                <a:latin typeface="+mn-lt"/>
              </a:rPr>
              <a:t>Create a VM: Virtual Hard Disk</a:t>
            </a:r>
            <a:endParaRPr/>
          </a:p>
          <a:p>
            <a:pPr marL="139700" lvl="1" algn="just">
              <a:lnSpc>
                <a:spcPct val="114999"/>
              </a:lnSpc>
              <a:buClr>
                <a:schemeClr val="dk2"/>
              </a:buClr>
              <a:buSzPts val="1400"/>
              <a:defRPr/>
            </a:pPr>
            <a:endParaRPr lang="en-US" b="1">
              <a:solidFill>
                <a:schemeClr val="dk1"/>
              </a:solidFill>
              <a:latin typeface="+mn-lt"/>
            </a:endParaRPr>
          </a:p>
          <a:p>
            <a:pPr marL="596900" lvl="1" algn="just">
              <a:lnSpc>
                <a:spcPct val="114999"/>
              </a:lnSpc>
              <a:spcBef>
                <a:spcPts val="1600"/>
              </a:spcBef>
              <a:buClr>
                <a:srgbClr val="FFFFFF"/>
              </a:buClr>
              <a:buSzPts val="1400"/>
              <a:defRPr/>
            </a:pPr>
            <a:r>
              <a:rPr lang="en-US" b="1">
                <a:latin typeface="+mn-lt"/>
              </a:rPr>
              <a:t>Create a Virtual Hard Disk Now</a:t>
            </a:r>
            <a:r>
              <a:rPr lang="en-US">
                <a:latin typeface="+mn-lt"/>
              </a:rPr>
              <a:t>:</a:t>
            </a:r>
            <a:r>
              <a:rPr lang="en-US" b="1">
                <a:latin typeface="+mn-lt"/>
              </a:rPr>
              <a:t> </a:t>
            </a:r>
            <a:r>
              <a:rPr lang="en-US">
                <a:latin typeface="+mn-lt"/>
              </a:rPr>
              <a:t>Creates a new empty virtual hard disk image, located in the VM's machine folder.</a:t>
            </a:r>
            <a:endParaRPr/>
          </a:p>
          <a:p>
            <a:pPr marL="596900" lvl="1" algn="just">
              <a:lnSpc>
                <a:spcPct val="114999"/>
              </a:lnSpc>
              <a:spcBef>
                <a:spcPts val="1600"/>
              </a:spcBef>
              <a:buClr>
                <a:srgbClr val="FFFFFF"/>
              </a:buClr>
              <a:buSzPts val="1400"/>
              <a:defRPr/>
            </a:pPr>
            <a:r>
              <a:rPr lang="en-US" b="1">
                <a:latin typeface="+mn-lt"/>
              </a:rPr>
              <a:t>Use an Existing Hard Disk File</a:t>
            </a:r>
            <a:r>
              <a:rPr lang="en-US">
                <a:latin typeface="+mn-lt"/>
              </a:rPr>
              <a:t>: Enables you to select an existing disk image file to use with the new VM. The drop-down list shows all disk images recognized by Oracle VM VirtualBox, including those currently or previously attached to a VM.</a:t>
            </a:r>
            <a:endParaRPr/>
          </a:p>
          <a:p>
            <a:pPr marL="596900" lvl="1" algn="just">
              <a:lnSpc>
                <a:spcPct val="114999"/>
              </a:lnSpc>
              <a:spcBef>
                <a:spcPts val="1600"/>
              </a:spcBef>
              <a:buClr>
                <a:srgbClr val="FFFFFF"/>
              </a:buClr>
              <a:buSzPts val="1400"/>
              <a:defRPr/>
            </a:pPr>
            <a:r>
              <a:rPr lang="en-US" b="1">
                <a:latin typeface="+mn-lt"/>
              </a:rPr>
              <a:t>Do Not Add a Virtual Hard Disk</a:t>
            </a:r>
            <a:r>
              <a:rPr lang="en-US">
                <a:latin typeface="+mn-lt"/>
              </a:rPr>
              <a:t>: The new VM is created without a hard disk.</a:t>
            </a:r>
            <a:endParaRPr/>
          </a:p>
          <a:p>
            <a:pPr marL="596900" lvl="1">
              <a:lnSpc>
                <a:spcPct val="114999"/>
              </a:lnSpc>
              <a:spcBef>
                <a:spcPts val="1600"/>
              </a:spcBef>
              <a:buClr>
                <a:srgbClr val="FFFFFF"/>
              </a:buClr>
              <a:buSzPts val="1400"/>
              <a:defRPr/>
            </a:pPr>
            <a:endParaRPr lang="en-US">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457200" y="1352550"/>
            <a:ext cx="7543800" cy="3124200"/>
          </a:xfrm>
        </p:spPr>
        <p:txBody>
          <a:bodyPr/>
          <a:lstStyle/>
          <a:p>
            <a:pPr>
              <a:defRPr/>
            </a:pPr>
            <a:r>
              <a:rPr lang="en-US" b="1">
                <a:latin typeface="+mn-lt"/>
              </a:rPr>
              <a:t>Network Modes</a:t>
            </a:r>
            <a:endParaRPr/>
          </a:p>
          <a:p>
            <a:pPr marL="596900" lvl="1" indent="0">
              <a:buNone/>
              <a:defRPr/>
            </a:pPr>
            <a:r>
              <a:rPr lang="en-US" b="1">
                <a:latin typeface="+mn-lt"/>
              </a:rPr>
              <a:t>NAT (Network Address Translation): </a:t>
            </a:r>
            <a:r>
              <a:rPr lang="en-US">
                <a:latin typeface="+mn-lt"/>
              </a:rPr>
              <a:t>allows a VM to access external networks, like the internet, while being isolated from the host and other devices on the local network.</a:t>
            </a:r>
            <a:endParaRPr/>
          </a:p>
          <a:p>
            <a:pPr marL="596900" lvl="1" indent="0">
              <a:buNone/>
              <a:defRPr/>
            </a:pPr>
            <a:r>
              <a:rPr lang="en-US" b="1">
                <a:latin typeface="+mn-lt"/>
              </a:rPr>
              <a:t>NAT Network: </a:t>
            </a:r>
            <a:r>
              <a:rPr lang="en-US">
                <a:latin typeface="+mn-lt"/>
              </a:rPr>
              <a:t>enables multiple virtual machines to communicate with each other while still accessing external networks.</a:t>
            </a:r>
            <a:endParaRPr/>
          </a:p>
          <a:p>
            <a:pPr marL="596900" lvl="1" indent="0">
              <a:buNone/>
              <a:defRPr/>
            </a:pPr>
            <a:r>
              <a:rPr lang="en-US" b="1">
                <a:latin typeface="+mn-lt"/>
              </a:rPr>
              <a:t>Bridged Adapter</a:t>
            </a:r>
            <a:r>
              <a:rPr lang="en-US">
                <a:latin typeface="+mn-lt"/>
              </a:rPr>
              <a:t>: mode is used for connecting the virtual network adapter of a VM to a physical network to which a physical network adapter of the VirtualBox host machine is connected.</a:t>
            </a:r>
            <a:endParaRPr/>
          </a:p>
        </p:txBody>
      </p:sp>
      <p:sp>
        <p:nvSpPr>
          <p:cNvPr id="3" name="Title 2"/>
          <p:cNvSpPr>
            <a:spLocks noGrp="1"/>
          </p:cNvSpPr>
          <p:nvPr>
            <p:ph type="title"/>
          </p:nvPr>
        </p:nvSpPr>
        <p:spPr bwMode="auto"/>
        <p:txBody>
          <a:bodyPr anchor="ctr"/>
          <a:lstStyle/>
          <a:p>
            <a:pPr algn="l">
              <a:defRPr/>
            </a:pPr>
            <a:r>
              <a:rPr lang="en-US" dirty="0">
                <a:latin typeface="+mj-lt"/>
              </a:rPr>
              <a:t>Step 4: Network Configuration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descr="A computer screen shot of a computer&#10;&#10;Description automatically generated"/>
          <p:cNvPicPr>
            <a:picLocks noChangeAspect="1"/>
          </p:cNvPicPr>
          <p:nvPr/>
        </p:nvPicPr>
        <p:blipFill>
          <a:blip r:embed="rId3"/>
          <a:stretch/>
        </p:blipFill>
        <p:spPr bwMode="auto">
          <a:xfrm>
            <a:off x="4114800" y="1903696"/>
            <a:ext cx="4584789" cy="2743200"/>
          </a:xfrm>
          <a:prstGeom prst="rect">
            <a:avLst/>
          </a:prstGeom>
        </p:spPr>
      </p:pic>
      <p:sp>
        <p:nvSpPr>
          <p:cNvPr id="2" name="Text Placeholder 1"/>
          <p:cNvSpPr>
            <a:spLocks noGrp="1"/>
          </p:cNvSpPr>
          <p:nvPr>
            <p:ph type="body" idx="1"/>
          </p:nvPr>
        </p:nvSpPr>
        <p:spPr bwMode="auto">
          <a:xfrm>
            <a:off x="457200" y="496604"/>
            <a:ext cx="8305800" cy="1313145"/>
          </a:xfrm>
        </p:spPr>
        <p:txBody>
          <a:bodyPr/>
          <a:lstStyle/>
          <a:p>
            <a:pPr>
              <a:defRPr/>
            </a:pPr>
            <a:r>
              <a:rPr lang="en-US" b="1">
                <a:latin typeface="+mn-lt"/>
              </a:rPr>
              <a:t>Network Modes</a:t>
            </a:r>
            <a:endParaRPr/>
          </a:p>
          <a:p>
            <a:pPr marL="596900" lvl="1" indent="0" algn="just">
              <a:lnSpc>
                <a:spcPct val="114999"/>
              </a:lnSpc>
              <a:buSzPts val="1400"/>
              <a:buNone/>
              <a:defRPr/>
            </a:pPr>
            <a:r>
              <a:rPr lang="en-US" b="1">
                <a:solidFill>
                  <a:schemeClr val="dk1"/>
                </a:solidFill>
                <a:latin typeface="+mn-lt"/>
              </a:rPr>
              <a:t>Host-Only Adapter: </a:t>
            </a:r>
            <a:r>
              <a:rPr lang="en-US">
                <a:solidFill>
                  <a:schemeClr val="dk1"/>
                </a:solidFill>
                <a:latin typeface="+mn-lt"/>
              </a:rPr>
              <a:t>mode is used for communicating between a host and guests. A VM can communicate with other VMs connected to the host-only network, and with the host machine. The VirtualBox host machine can access all VMs connected to the host-only network.</a:t>
            </a:r>
            <a:endParaRPr/>
          </a:p>
          <a:p>
            <a:pPr lvl="1">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762000" y="819150"/>
            <a:ext cx="7086600" cy="3505199"/>
          </a:xfrm>
        </p:spPr>
        <p:txBody>
          <a:bodyPr/>
          <a:lstStyle/>
          <a:p>
            <a:pPr>
              <a:defRPr/>
            </a:pPr>
            <a:r>
              <a:rPr lang="en-US" b="1">
                <a:latin typeface="+mn-lt"/>
              </a:rPr>
              <a:t>Network Modes</a:t>
            </a:r>
            <a:endParaRPr/>
          </a:p>
          <a:p>
            <a:pPr lvl="1" algn="just">
              <a:defRPr/>
            </a:pPr>
            <a:r>
              <a:rPr lang="en-US" b="1">
                <a:solidFill>
                  <a:schemeClr val="dk1"/>
                </a:solidFill>
                <a:latin typeface="+mn-lt"/>
              </a:rPr>
              <a:t>Internal Network: </a:t>
            </a:r>
            <a:r>
              <a:rPr lang="en-US" b="0" i="0" u="none" strike="noStrike">
                <a:solidFill>
                  <a:srgbClr val="000000"/>
                </a:solidFill>
                <a:latin typeface="+mn-lt"/>
              </a:rPr>
              <a:t>VMs configured for this mode connect to an isolated virtual network, allowing communication only between VMs. They cannot communicate with the host machine or any external networks.</a:t>
            </a:r>
            <a:endParaRPr lang="en-US" b="1">
              <a:latin typeface="+mn-lt"/>
            </a:endParaRPr>
          </a:p>
          <a:p>
            <a:pPr lvl="1" algn="just">
              <a:defRPr/>
            </a:pPr>
            <a:r>
              <a:rPr lang="en-US" b="1">
                <a:latin typeface="+mn-lt"/>
              </a:rPr>
              <a:t>Generic Driver: </a:t>
            </a:r>
            <a:r>
              <a:rPr lang="en-US">
                <a:latin typeface="+mn-lt"/>
              </a:rPr>
              <a:t>allows you to share the generic network interface. A user can select the appropriate driver to be distributed in an extension pack or be included with VirtualBox.</a:t>
            </a:r>
            <a:endParaRPr/>
          </a:p>
          <a:p>
            <a:pPr lvl="1" algn="just">
              <a:defRPr/>
            </a:pPr>
            <a:r>
              <a:rPr lang="en-US" b="1">
                <a:latin typeface="+mn-lt"/>
              </a:rPr>
              <a:t>Not Attached: </a:t>
            </a:r>
            <a:r>
              <a:rPr lang="en-US">
                <a:latin typeface="+mn-lt"/>
              </a:rPr>
              <a:t>the virtual machine's network adapter is disabled, meaning it cannot connect to any networks.</a:t>
            </a:r>
            <a:endParaRPr/>
          </a:p>
          <a:p>
            <a:pPr lvl="1">
              <a:defRPr/>
            </a:pPr>
            <a:endParaRPr lang="en-US" b="1">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18111605" name="Google Shape;355;p48"/>
          <p:cNvSpPr txBox="1">
            <a:spLocks noGrp="1"/>
          </p:cNvSpPr>
          <p:nvPr>
            <p:ph type="body" idx="1"/>
          </p:nvPr>
        </p:nvSpPr>
        <p:spPr bwMode="auto">
          <a:xfrm>
            <a:off x="1088944" y="1365160"/>
            <a:ext cx="5761800" cy="3375441"/>
          </a:xfrm>
          <a:prstGeom prst="rect">
            <a:avLst/>
          </a:prstGeom>
        </p:spPr>
        <p:txBody>
          <a:bodyPr spcFirstLastPara="1" wrap="square" lIns="91423" tIns="91423" rIns="91423" bIns="91423" anchor="t" anchorCtr="0">
            <a:noAutofit/>
          </a:bodyPr>
          <a:lstStyle/>
          <a:p>
            <a:pPr marL="457200" marR="0" lvl="0" indent="-317499" algn="l">
              <a:lnSpc>
                <a:spcPct val="114999"/>
              </a:lnSpc>
              <a:spcBef>
                <a:spcPts val="1599"/>
              </a:spcBef>
              <a:spcAft>
                <a:spcPts val="1599"/>
              </a:spcAft>
              <a:buClr>
                <a:schemeClr val="dk2"/>
              </a:buClr>
              <a:buSzPts val="1400"/>
              <a:buFont typeface="Wingdings"/>
              <a:buChar char="§"/>
              <a:defRPr/>
            </a:pPr>
            <a:r>
              <a:rPr sz="1400" b="0" i="0" u="none" dirty="0">
                <a:solidFill>
                  <a:srgbClr val="000000"/>
                </a:solidFill>
                <a:latin typeface="Arial"/>
                <a:ea typeface="Arial"/>
                <a:cs typeface="Arial"/>
              </a:rPr>
              <a:t>A fundamental security technique in information technology, designed to strengthen system protection against a wide range of threats</a:t>
            </a:r>
            <a:r>
              <a:rPr lang="en-US" sz="1400" b="0" i="0" u="none" strike="noStrike" cap="none" spc="0" dirty="0">
                <a:solidFill>
                  <a:schemeClr val="tx1"/>
                </a:solidFill>
                <a:latin typeface="Arial"/>
                <a:ea typeface="Arial"/>
                <a:cs typeface="Arial"/>
              </a:rPr>
              <a:t>.</a:t>
            </a:r>
            <a:endParaRPr sz="1400" b="0" i="0" u="none" strike="noStrike" cap="none" spc="0" dirty="0">
              <a:solidFill>
                <a:schemeClr val="tx1"/>
              </a:solidFill>
              <a:latin typeface="Arial"/>
              <a:cs typeface="Arial"/>
            </a:endParaRPr>
          </a:p>
          <a:p>
            <a:pPr marL="457200" marR="0" lvl="0" indent="-317499" algn="l">
              <a:lnSpc>
                <a:spcPct val="114999"/>
              </a:lnSpc>
              <a:spcBef>
                <a:spcPts val="1599"/>
              </a:spcBef>
              <a:spcAft>
                <a:spcPts val="1599"/>
              </a:spcAft>
              <a:buClr>
                <a:schemeClr val="dk2"/>
              </a:buClr>
              <a:buSzPts val="1400"/>
              <a:buFont typeface="Wingdings"/>
              <a:buChar char="§"/>
              <a:defRPr/>
            </a:pPr>
            <a:r>
              <a:rPr sz="1400" b="0" i="0" u="none" dirty="0">
                <a:solidFill>
                  <a:schemeClr val="tx1"/>
                </a:solidFill>
                <a:latin typeface="Arial"/>
                <a:ea typeface="Arial"/>
                <a:cs typeface="Arial"/>
              </a:rPr>
              <a:t>Involves creating an isolated environment where applications, web browsers, or specific code segments can operate safely without affecting other system parts.</a:t>
            </a:r>
            <a:endParaRPr sz="1400" dirty="0">
              <a:solidFill>
                <a:schemeClr val="tx1"/>
              </a:solidFill>
              <a:latin typeface="Arial"/>
              <a:cs typeface="Arial"/>
            </a:endParaRPr>
          </a:p>
          <a:p>
            <a:pPr marL="457200" marR="0" lvl="0" indent="-317499" algn="l">
              <a:lnSpc>
                <a:spcPct val="114999"/>
              </a:lnSpc>
              <a:spcBef>
                <a:spcPts val="1599"/>
              </a:spcBef>
              <a:spcAft>
                <a:spcPts val="1599"/>
              </a:spcAft>
              <a:buClr>
                <a:schemeClr val="dk2"/>
              </a:buClr>
              <a:buSzPts val="1400"/>
              <a:buFont typeface="Wingdings"/>
              <a:buChar char="§"/>
              <a:defRPr/>
            </a:pPr>
            <a:r>
              <a:rPr sz="1400" b="0" i="0" u="none" dirty="0">
                <a:solidFill>
                  <a:srgbClr val="000000"/>
                </a:solidFill>
                <a:latin typeface="Arial"/>
                <a:ea typeface="Arial"/>
                <a:cs typeface="Arial"/>
              </a:rPr>
              <a:t>Similar to a child's sandbox in a playground, where play activities are confined within defined boundaries, preventing any disruption to the surrounding environment.</a:t>
            </a:r>
            <a:endParaRPr lang="en-US" sz="1400" b="0" i="0" u="none" strike="noStrike" cap="none" spc="0" dirty="0">
              <a:solidFill>
                <a:schemeClr val="tx1"/>
              </a:solidFill>
              <a:latin typeface="Arial"/>
              <a:ea typeface="Arial"/>
              <a:cs typeface="Arial"/>
            </a:endParaRPr>
          </a:p>
        </p:txBody>
      </p:sp>
      <p:sp>
        <p:nvSpPr>
          <p:cNvPr id="496666626" name="Google Shape;356;p48"/>
          <p:cNvSpPr txBox="1">
            <a:spLocks noGrp="1"/>
          </p:cNvSpPr>
          <p:nvPr>
            <p:ph type="title"/>
          </p:nvPr>
        </p:nvSpPr>
        <p:spPr bwMode="auto">
          <a:xfrm>
            <a:off x="713224" y="470649"/>
            <a:ext cx="7717500" cy="549900"/>
          </a:xfrm>
          <a:prstGeom prst="rect">
            <a:avLst/>
          </a:prstGeom>
        </p:spPr>
        <p:txBody>
          <a:bodyPr spcFirstLastPara="1" wrap="square" lIns="91423" tIns="91423" rIns="91423" bIns="91423" anchor="ctr" anchorCtr="0">
            <a:noAutofit/>
          </a:bodyPr>
          <a:lstStyle/>
          <a:p>
            <a:pPr marL="0" lvl="0" indent="0" algn="l">
              <a:spcBef>
                <a:spcPts val="0"/>
              </a:spcBef>
              <a:spcAft>
                <a:spcPts val="0"/>
              </a:spcAft>
              <a:buNone/>
              <a:defRPr/>
            </a:pPr>
            <a:r>
              <a:rPr lang="en-US" dirty="0">
                <a:latin typeface="+mj-lt"/>
                <a:ea typeface="Arial"/>
                <a:cs typeface="Arial"/>
              </a:rPr>
              <a:t>What is Sandbox</a:t>
            </a:r>
            <a:endParaRPr dirty="0">
              <a:latin typeface="+mj-lt"/>
            </a:endParaRPr>
          </a:p>
        </p:txBody>
      </p:sp>
      <p:pic>
        <p:nvPicPr>
          <p:cNvPr id="1030920362" name="Picture 1030920361"/>
          <p:cNvPicPr>
            <a:picLocks noChangeAspect="1"/>
          </p:cNvPicPr>
          <p:nvPr/>
        </p:nvPicPr>
        <p:blipFill>
          <a:blip r:embed="rId3"/>
          <a:stretch/>
        </p:blipFill>
        <p:spPr bwMode="auto">
          <a:xfrm>
            <a:off x="6763158" y="3076465"/>
            <a:ext cx="2332466" cy="1664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sz="1800" b="1" i="0" u="none" strike="noStrike" dirty="0">
                <a:solidFill>
                  <a:srgbClr val="373737"/>
                </a:solidFill>
                <a:latin typeface="+mj-lt"/>
              </a:rPr>
              <a:t>Comparison of VirtualBox Network Modes</a:t>
            </a:r>
            <a:br>
              <a:rPr lang="en-US" b="1" i="0" u="none" strike="noStrike" dirty="0">
                <a:solidFill>
                  <a:srgbClr val="373737"/>
                </a:solidFill>
                <a:latin typeface="OpenSansBold"/>
              </a:rPr>
            </a:br>
            <a:endParaRPr lang="en-US" dirty="0"/>
          </a:p>
        </p:txBody>
      </p:sp>
      <p:pic>
        <p:nvPicPr>
          <p:cNvPr id="3" name="Picture 2" descr="VirtualBox network settings – Comparison oVirtualBox Network Modes"/>
          <p:cNvPicPr>
            <a:picLocks noChangeAspect="1" noChangeArrowheads="1"/>
          </p:cNvPicPr>
          <p:nvPr/>
        </p:nvPicPr>
        <p:blipFill>
          <a:blip r:embed="rId3"/>
          <a:stretch/>
        </p:blipFill>
        <p:spPr bwMode="auto">
          <a:xfrm>
            <a:off x="1524000" y="1352550"/>
            <a:ext cx="6348587" cy="21812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2"/>
          <p:cNvSpPr txBox="1"/>
          <p:nvPr/>
        </p:nvSpPr>
        <p:spPr bwMode="auto">
          <a:xfrm>
            <a:off x="914400" y="612383"/>
            <a:ext cx="6934200" cy="1520353"/>
          </a:xfrm>
          <a:prstGeom prst="rect">
            <a:avLst/>
          </a:prstGeom>
          <a:noFill/>
        </p:spPr>
        <p:txBody>
          <a:bodyPr wrap="square">
            <a:spAutoFit/>
          </a:bodyPr>
          <a:lstStyle/>
          <a:p>
            <a:pPr marL="457200" lvl="1" indent="-317500" algn="just">
              <a:lnSpc>
                <a:spcPct val="114999"/>
              </a:lnSpc>
              <a:buClr>
                <a:schemeClr val="dk2"/>
              </a:buClr>
              <a:buSzPts val="1400"/>
              <a:buFont typeface="Red Hat Display"/>
              <a:buChar char="■"/>
              <a:defRPr/>
            </a:pPr>
            <a:r>
              <a:rPr lang="en-US" b="1">
                <a:solidFill>
                  <a:schemeClr val="dk1"/>
                </a:solidFill>
                <a:latin typeface="+mn-lt"/>
              </a:rPr>
              <a:t>Network Adapter Types (Emulated Hardware)</a:t>
            </a:r>
            <a:endParaRPr/>
          </a:p>
          <a:p>
            <a:pPr marL="596900" lvl="1" algn="just">
              <a:lnSpc>
                <a:spcPct val="114999"/>
              </a:lnSpc>
              <a:spcBef>
                <a:spcPts val="1600"/>
              </a:spcBef>
              <a:buClr>
                <a:srgbClr val="FFFFFF"/>
              </a:buClr>
              <a:buSzPts val="1400"/>
              <a:defRPr/>
            </a:pPr>
            <a:r>
              <a:rPr lang="en-US" b="1">
                <a:latin typeface="+mn-lt"/>
              </a:rPr>
              <a:t>PCnet-PCI II (Am79C970A): </a:t>
            </a:r>
            <a:r>
              <a:rPr lang="en-US" b="0" i="0" u="none" strike="noStrike">
                <a:solidFill>
                  <a:srgbClr val="000000"/>
                </a:solidFill>
                <a:latin typeface="+mn-lt"/>
              </a:rPr>
              <a:t>This is based on AMD technology and is suitable for various situations. It works well with older Windows versions (like Windows 2000), but newer versions (such as Windows 7, 8, and 10) lack built-in drivers for it. </a:t>
            </a:r>
            <a:endParaRPr lang="en-US" b="1">
              <a:solidFill>
                <a:schemeClr val="dk1"/>
              </a:solidFill>
              <a:latin typeface="+mn-lt"/>
            </a:endParaRPr>
          </a:p>
        </p:txBody>
      </p:sp>
      <p:pic>
        <p:nvPicPr>
          <p:cNvPr id="7" name="Picture 6" descr="A computer screen shot of a computer&#10;&#10;Description automatically generated"/>
          <p:cNvPicPr>
            <a:picLocks noChangeAspect="1"/>
          </p:cNvPicPr>
          <p:nvPr/>
        </p:nvPicPr>
        <p:blipFill>
          <a:blip r:embed="rId3"/>
          <a:stretch/>
        </p:blipFill>
        <p:spPr bwMode="auto">
          <a:xfrm>
            <a:off x="3505199" y="2047984"/>
            <a:ext cx="4548188" cy="26394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2"/>
          <p:cNvSpPr txBox="1"/>
          <p:nvPr/>
        </p:nvSpPr>
        <p:spPr bwMode="auto">
          <a:xfrm>
            <a:off x="914400" y="612382"/>
            <a:ext cx="6935999" cy="4178627"/>
          </a:xfrm>
          <a:prstGeom prst="rect">
            <a:avLst/>
          </a:prstGeom>
          <a:noFill/>
        </p:spPr>
        <p:txBody>
          <a:bodyPr wrap="square">
            <a:spAutoFit/>
          </a:bodyPr>
          <a:lstStyle/>
          <a:p>
            <a:pPr marL="457200" lvl="1" indent="-317500" algn="just">
              <a:lnSpc>
                <a:spcPct val="114999"/>
              </a:lnSpc>
              <a:buClr>
                <a:schemeClr val="dk2"/>
              </a:buClr>
              <a:buSzPts val="1400"/>
              <a:buFont typeface="Red Hat Display"/>
              <a:buChar char="■"/>
              <a:defRPr/>
            </a:pPr>
            <a:r>
              <a:rPr lang="en-US" b="1">
                <a:solidFill>
                  <a:schemeClr val="dk1"/>
                </a:solidFill>
                <a:latin typeface="+mn-lt"/>
              </a:rPr>
              <a:t>Network Adapter Types (Emulated Hardware)</a:t>
            </a:r>
            <a:endParaRPr lang="en-US">
              <a:solidFill>
                <a:schemeClr val="dk1"/>
              </a:solidFill>
            </a:endParaRPr>
          </a:p>
          <a:p>
            <a:pPr marL="457200" lvl="1" indent="-317500" algn="just">
              <a:lnSpc>
                <a:spcPct val="114999"/>
              </a:lnSpc>
              <a:buClr>
                <a:schemeClr val="dk2"/>
              </a:buClr>
              <a:buSzPts val="1400"/>
              <a:buFont typeface="Red Hat Display"/>
              <a:buChar char="■"/>
              <a:defRPr/>
            </a:pPr>
            <a:endParaRPr lang="en-US" b="1">
              <a:solidFill>
                <a:schemeClr val="dk1"/>
              </a:solidFill>
              <a:latin typeface="+mn-lt"/>
            </a:endParaRPr>
          </a:p>
          <a:p>
            <a:pPr marL="539749" lvl="4" algn="just">
              <a:lnSpc>
                <a:spcPct val="114999"/>
              </a:lnSpc>
              <a:buClr>
                <a:schemeClr val="dk2"/>
              </a:buClr>
              <a:buSzPts val="1400"/>
              <a:defRPr/>
            </a:pPr>
            <a:r>
              <a:rPr lang="en-US" b="1">
                <a:latin typeface="+mn-lt"/>
              </a:rPr>
              <a:t>PCnet-FAST III (Am79C973): </a:t>
            </a:r>
            <a:r>
              <a:rPr lang="en-US" b="0" i="0" u="none" strike="noStrike">
                <a:solidFill>
                  <a:srgbClr val="373737"/>
                </a:solidFill>
                <a:latin typeface="+mn-lt"/>
              </a:rPr>
              <a:t>This virtualized network adapter is supported by almost all guest operating systems that can run on VirtualBox. GRUB (the boot loader) can use this adapter for network boot. Similarly to the previous network adapter, this one is based AMD chip.</a:t>
            </a:r>
            <a:endParaRPr lang="en-US" i="0" u="none" strike="noStrike">
              <a:solidFill>
                <a:srgbClr val="373737"/>
              </a:solidFill>
            </a:endParaRPr>
          </a:p>
          <a:p>
            <a:pPr marL="139700" lvl="1" algn="just">
              <a:lnSpc>
                <a:spcPct val="114999"/>
              </a:lnSpc>
              <a:buClr>
                <a:schemeClr val="dk2"/>
              </a:buClr>
              <a:buSzPts val="1400"/>
              <a:defRPr/>
            </a:pPr>
            <a:endParaRPr lang="en-US" b="1">
              <a:solidFill>
                <a:srgbClr val="373737"/>
              </a:solidFill>
              <a:latin typeface="+mn-lt"/>
            </a:endParaRPr>
          </a:p>
          <a:p>
            <a:pPr marL="539749" lvl="2" algn="just">
              <a:lnSpc>
                <a:spcPct val="114999"/>
              </a:lnSpc>
              <a:buClr>
                <a:schemeClr val="dk2"/>
              </a:buClr>
              <a:buSzPts val="1400"/>
              <a:defRPr/>
            </a:pPr>
            <a:r>
              <a:rPr lang="en-US" b="1">
                <a:latin typeface="+mn-lt"/>
              </a:rPr>
              <a:t>Intel PRO/1000 MT Desktop (82540EM): </a:t>
            </a:r>
            <a:r>
              <a:rPr lang="en-US">
                <a:latin typeface="+mn-lt"/>
              </a:rPr>
              <a:t>This adapter works perfectly with Windows Vista and newer Windows versions. The most of Linux distributions support this adapter as well.</a:t>
            </a:r>
            <a:endParaRPr lang="en-US"/>
          </a:p>
          <a:p>
            <a:pPr marL="139700" lvl="1" algn="just">
              <a:lnSpc>
                <a:spcPct val="114999"/>
              </a:lnSpc>
              <a:buClr>
                <a:schemeClr val="dk2"/>
              </a:buClr>
              <a:buSzPts val="1400"/>
              <a:defRPr/>
            </a:pPr>
            <a:endParaRPr lang="en-US" b="1">
              <a:latin typeface="+mn-lt"/>
            </a:endParaRPr>
          </a:p>
          <a:p>
            <a:pPr marL="539749" lvl="2" algn="just">
              <a:lnSpc>
                <a:spcPct val="114999"/>
              </a:lnSpc>
              <a:buClr>
                <a:schemeClr val="dk2"/>
              </a:buClr>
              <a:buSzPts val="1400"/>
              <a:defRPr/>
            </a:pPr>
            <a:r>
              <a:rPr lang="en-US" b="1">
                <a:latin typeface="+mn-lt"/>
              </a:rPr>
              <a:t>Intel PRO/1000 T Server (82543GC): </a:t>
            </a:r>
            <a:r>
              <a:rPr lang="en-US">
                <a:latin typeface="+mn-lt"/>
              </a:rPr>
              <a:t>Windows XP recognizes this adapter without installing additional drivers.</a:t>
            </a:r>
            <a:endParaRPr/>
          </a:p>
          <a:p>
            <a:pPr marL="596900" lvl="1" algn="just">
              <a:lnSpc>
                <a:spcPct val="114999"/>
              </a:lnSpc>
              <a:spcBef>
                <a:spcPts val="1600"/>
              </a:spcBef>
              <a:buClr>
                <a:srgbClr val="FFFFFF"/>
              </a:buClr>
              <a:buSzPts val="1400"/>
              <a:defRPr/>
            </a:pPr>
            <a:endParaRPr lang="en-US">
              <a:latin typeface="+mn-lt"/>
            </a:endParaRPr>
          </a:p>
          <a:p>
            <a:pPr marL="596900" lvl="1" algn="just">
              <a:lnSpc>
                <a:spcPct val="114999"/>
              </a:lnSpc>
              <a:spcBef>
                <a:spcPts val="1600"/>
              </a:spcBef>
              <a:buClr>
                <a:srgbClr val="FFFFFF"/>
              </a:buClr>
              <a:buSzPts val="1400"/>
              <a:defRPr/>
            </a:pPr>
            <a:endParaRPr lang="en-US">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2"/>
          <p:cNvSpPr txBox="1"/>
          <p:nvPr/>
        </p:nvSpPr>
        <p:spPr bwMode="auto">
          <a:xfrm>
            <a:off x="914400" y="819150"/>
            <a:ext cx="6934200" cy="3164392"/>
          </a:xfrm>
          <a:prstGeom prst="rect">
            <a:avLst/>
          </a:prstGeom>
          <a:noFill/>
        </p:spPr>
        <p:txBody>
          <a:bodyPr wrap="square">
            <a:spAutoFit/>
          </a:bodyPr>
          <a:lstStyle/>
          <a:p>
            <a:pPr marL="457200" lvl="1" indent="-317500" algn="just">
              <a:lnSpc>
                <a:spcPct val="114999"/>
              </a:lnSpc>
              <a:buClr>
                <a:schemeClr val="dk2"/>
              </a:buClr>
              <a:buSzPts val="1400"/>
              <a:buFont typeface="Red Hat Display"/>
              <a:buChar char="■"/>
              <a:defRPr/>
            </a:pPr>
            <a:r>
              <a:rPr lang="en-US" b="1">
                <a:solidFill>
                  <a:schemeClr val="dk1"/>
                </a:solidFill>
                <a:latin typeface="+mn-lt"/>
              </a:rPr>
              <a:t>Network Adapter Types (Emulated Hardware)</a:t>
            </a:r>
            <a:endParaRPr/>
          </a:p>
          <a:p>
            <a:pPr marL="596900" lvl="1" algn="just">
              <a:lnSpc>
                <a:spcPct val="114999"/>
              </a:lnSpc>
              <a:spcBef>
                <a:spcPts val="1600"/>
              </a:spcBef>
              <a:buClr>
                <a:srgbClr val="FFFFFF"/>
              </a:buClr>
              <a:buSzPts val="1400"/>
              <a:defRPr/>
            </a:pPr>
            <a:r>
              <a:rPr lang="en-US" b="1">
                <a:latin typeface="+mn-lt"/>
              </a:rPr>
              <a:t>Intel PRO/1000 MT Server (82545EM): </a:t>
            </a:r>
            <a:r>
              <a:rPr lang="en-US" b="0" i="0" u="none" strike="noStrike">
                <a:solidFill>
                  <a:srgbClr val="373737"/>
                </a:solidFill>
                <a:latin typeface="+mn-lt"/>
              </a:rPr>
              <a:t>This adapter model is useful to import OVF templates from other platforms and can facilitate import process.</a:t>
            </a:r>
            <a:endParaRPr/>
          </a:p>
          <a:p>
            <a:pPr marL="596900" lvl="1" algn="just">
              <a:lnSpc>
                <a:spcPct val="114999"/>
              </a:lnSpc>
              <a:spcBef>
                <a:spcPts val="1600"/>
              </a:spcBef>
              <a:buClr>
                <a:srgbClr val="FFFFFF"/>
              </a:buClr>
              <a:buSzPts val="1400"/>
              <a:defRPr/>
            </a:pPr>
            <a:r>
              <a:rPr lang="en-US" b="1">
                <a:latin typeface="+mn-lt"/>
              </a:rPr>
              <a:t>Paravirtualized Network Adapter (virtio-net): </a:t>
            </a:r>
            <a:r>
              <a:rPr lang="en-US">
                <a:latin typeface="+mn-lt"/>
              </a:rPr>
              <a:t>is a special case. Instead of virtualizing networking hardware that is supported by most operating systems, a guest operating system must provide a special software interface for virtualized environments. This approach allows you to avoid the complexity of networking hardware emulating and, as a result, can improve network performance.</a:t>
            </a:r>
            <a:endParaRPr/>
          </a:p>
          <a:p>
            <a:pPr marL="596900" lvl="1" algn="just">
              <a:lnSpc>
                <a:spcPct val="114999"/>
              </a:lnSpc>
              <a:spcBef>
                <a:spcPts val="1600"/>
              </a:spcBef>
              <a:buClr>
                <a:srgbClr val="FFFFFF"/>
              </a:buClr>
              <a:buSzPts val="1400"/>
              <a:defRPr/>
            </a:pPr>
            <a:endParaRPr lang="en-US">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762000" y="1581150"/>
            <a:ext cx="6858000" cy="2438400"/>
          </a:xfrm>
        </p:spPr>
        <p:txBody>
          <a:bodyPr/>
          <a:lstStyle/>
          <a:p>
            <a:pPr>
              <a:defRPr/>
            </a:pPr>
            <a:r>
              <a:rPr lang="en-US" b="1">
                <a:latin typeface="+mn-lt"/>
              </a:rPr>
              <a:t>Network Monitoring Tools</a:t>
            </a:r>
            <a:endParaRPr lang="en-US" b="1"/>
          </a:p>
          <a:p>
            <a:pPr>
              <a:defRPr/>
            </a:pPr>
            <a:endParaRPr lang="en-US" b="1">
              <a:latin typeface="+mn-lt"/>
            </a:endParaRPr>
          </a:p>
          <a:p>
            <a:pPr marL="596900" lvl="1" indent="0">
              <a:buNone/>
              <a:defRPr/>
            </a:pPr>
            <a:r>
              <a:rPr lang="en-US">
                <a:latin typeface="+mn-lt"/>
              </a:rPr>
              <a:t>The landscape of network monitoring tools is vast, as it offers a multitude of options to choose from. By categorizing tools, you can make informed decisions on which ones to install and configure within your VM, enhancing your sandbox's effectiveness.</a:t>
            </a:r>
            <a:endParaRPr/>
          </a:p>
        </p:txBody>
      </p:sp>
      <p:sp>
        <p:nvSpPr>
          <p:cNvPr id="3" name="Title 2"/>
          <p:cNvSpPr>
            <a:spLocks noGrp="1"/>
          </p:cNvSpPr>
          <p:nvPr>
            <p:ph type="title"/>
          </p:nvPr>
        </p:nvSpPr>
        <p:spPr bwMode="auto"/>
        <p:txBody>
          <a:bodyPr anchor="ctr"/>
          <a:lstStyle/>
          <a:p>
            <a:pPr algn="l">
              <a:defRPr/>
            </a:pPr>
            <a:r>
              <a:rPr lang="en-US" dirty="0">
                <a:latin typeface="+mj-lt"/>
              </a:rPr>
              <a:t>Step 5: Install Required Software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3" name="Table 2"/>
          <p:cNvGraphicFramePr>
            <a:graphicFrameLocks noGrp="1"/>
          </p:cNvGraphicFramePr>
          <p:nvPr/>
        </p:nvGraphicFramePr>
        <p:xfrm>
          <a:off x="762000" y="971550"/>
          <a:ext cx="7391400" cy="3051810"/>
        </p:xfrm>
        <a:graphic>
          <a:graphicData uri="http://schemas.openxmlformats.org/drawingml/2006/table">
            <a:tbl>
              <a:tblPr firstRow="1" bandRow="1">
                <a:tableStyleId>{69012ECD-51FC-41F1-AA8D-1B2483CD663E}</a:tableStyleId>
              </a:tblPr>
              <a:tblGrid>
                <a:gridCol w="1293495">
                  <a:extLst>
                    <a:ext uri="{9D8B030D-6E8A-4147-A177-3AD203B41FA5}">
                      <a16:colId xmlns:a16="http://schemas.microsoft.com/office/drawing/2014/main" val="20000"/>
                    </a:ext>
                  </a:extLst>
                </a:gridCol>
                <a:gridCol w="3634105">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742950">
                <a:tc>
                  <a:txBody>
                    <a:bodyPr/>
                    <a:lstStyle/>
                    <a:p>
                      <a:pPr>
                        <a:defRPr/>
                      </a:pPr>
                      <a:r>
                        <a:rPr lang="en-US"/>
                        <a:t>Type</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tc>
                  <a:txBody>
                    <a:bodyPr/>
                    <a:lstStyle/>
                    <a:p>
                      <a:pPr>
                        <a:defRPr/>
                      </a:pPr>
                      <a:r>
                        <a:rPr lang="en-US"/>
                        <a:t>Primary Use</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tc>
                  <a:txBody>
                    <a:bodyPr/>
                    <a:lstStyle/>
                    <a:p>
                      <a:pPr>
                        <a:defRPr/>
                      </a:pPr>
                      <a:r>
                        <a:rPr lang="en-US"/>
                        <a:t>Example Tools</a:t>
                      </a:r>
                      <a:endParaRPr/>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extLst>
                  <a:ext uri="{0D108BD9-81ED-4DB2-BD59-A6C34878D82A}">
                    <a16:rowId xmlns:a16="http://schemas.microsoft.com/office/drawing/2014/main" val="10000"/>
                  </a:ext>
                </a:extLst>
              </a:tr>
              <a:tr h="742950">
                <a:tc>
                  <a:txBody>
                    <a:bodyPr/>
                    <a:lstStyle/>
                    <a:p>
                      <a:pPr algn="l">
                        <a:defRPr/>
                      </a:pPr>
                      <a:r>
                        <a:rPr lang="en-US" sz="1200"/>
                        <a:t>SNMP</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tc>
                  <a:txBody>
                    <a:bodyPr/>
                    <a:lstStyle/>
                    <a:p>
                      <a:pPr marL="0" marR="0" indent="0" algn="l" defTabSz="914400">
                        <a:lnSpc>
                          <a:spcPct val="100000"/>
                        </a:lnSpc>
                        <a:spcBef>
                          <a:spcPts val="0"/>
                        </a:spcBef>
                        <a:spcAft>
                          <a:spcPts val="0"/>
                        </a:spcAft>
                        <a:buClr>
                          <a:srgbClr val="000000"/>
                        </a:buClr>
                        <a:buSzTx/>
                        <a:buFont typeface="Arial"/>
                        <a:buNone/>
                        <a:defRPr/>
                      </a:pPr>
                      <a:r>
                        <a:rPr lang="en-US" sz="1200"/>
                        <a:t>Network device monitoring as it report the status and performance of network devices, such as routers and firewalls.</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tc>
                  <a:txBody>
                    <a:bodyPr/>
                    <a:lstStyle/>
                    <a:p>
                      <a:pPr marL="0" marR="0" indent="0" algn="l" defTabSz="914400">
                        <a:lnSpc>
                          <a:spcPct val="100000"/>
                        </a:lnSpc>
                        <a:spcBef>
                          <a:spcPts val="0"/>
                        </a:spcBef>
                        <a:spcAft>
                          <a:spcPts val="0"/>
                        </a:spcAft>
                        <a:buClr>
                          <a:srgbClr val="000000"/>
                        </a:buClr>
                        <a:buSzTx/>
                        <a:buFont typeface="Arial"/>
                        <a:buNone/>
                        <a:defRPr/>
                      </a:pPr>
                      <a:r>
                        <a:rPr lang="en-US" sz="1200"/>
                        <a:t>SolarWinds Network Performance Monitor, Zabbix, ManageEngine OpManager, Paessler PRTG, Nagios</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extLst>
                  <a:ext uri="{0D108BD9-81ED-4DB2-BD59-A6C34878D82A}">
                    <a16:rowId xmlns:a16="http://schemas.microsoft.com/office/drawing/2014/main" val="10001"/>
                  </a:ext>
                </a:extLst>
              </a:tr>
              <a:tr h="742950">
                <a:tc>
                  <a:txBody>
                    <a:bodyPr/>
                    <a:lstStyle/>
                    <a:p>
                      <a:pPr algn="l">
                        <a:defRPr/>
                      </a:pPr>
                      <a:r>
                        <a:rPr lang="en-US" sz="1200"/>
                        <a:t>Passive</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tc>
                  <a:txBody>
                    <a:bodyPr/>
                    <a:lstStyle/>
                    <a:p>
                      <a:pPr marL="0" marR="0" indent="0" algn="l" defTabSz="914400">
                        <a:lnSpc>
                          <a:spcPct val="100000"/>
                        </a:lnSpc>
                        <a:spcBef>
                          <a:spcPts val="0"/>
                        </a:spcBef>
                        <a:spcAft>
                          <a:spcPts val="0"/>
                        </a:spcAft>
                        <a:buClr>
                          <a:srgbClr val="000000"/>
                        </a:buClr>
                        <a:buSzTx/>
                        <a:buFont typeface="Arial"/>
                        <a:buNone/>
                        <a:defRPr/>
                      </a:pPr>
                      <a:r>
                        <a:rPr lang="en-US" sz="1200"/>
                        <a:t>Essential for analyzing traffic patterns and detecting any anomalies without interfering with the sandbox operations.</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tc>
                  <a:txBody>
                    <a:bodyPr/>
                    <a:lstStyle/>
                    <a:p>
                      <a:pPr>
                        <a:defRPr/>
                      </a:pPr>
                      <a:r>
                        <a:rPr lang="en-US" sz="1200"/>
                        <a:t>Wireshark, tcpdump, Snort, Suricata</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extLst>
                  <a:ext uri="{0D108BD9-81ED-4DB2-BD59-A6C34878D82A}">
                    <a16:rowId xmlns:a16="http://schemas.microsoft.com/office/drawing/2014/main" val="10002"/>
                  </a:ext>
                </a:extLst>
              </a:tr>
              <a:tr h="742950">
                <a:tc>
                  <a:txBody>
                    <a:bodyPr/>
                    <a:lstStyle/>
                    <a:p>
                      <a:pPr algn="l">
                        <a:defRPr/>
                      </a:pPr>
                      <a:r>
                        <a:rPr lang="en-US" sz="1200"/>
                        <a:t>Active</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tc>
                  <a:txBody>
                    <a:bodyPr/>
                    <a:lstStyle/>
                    <a:p>
                      <a:pPr marL="0" marR="0" lvl="0" indent="0" algn="l" defTabSz="914400">
                        <a:lnSpc>
                          <a:spcPct val="100000"/>
                        </a:lnSpc>
                        <a:spcBef>
                          <a:spcPts val="0"/>
                        </a:spcBef>
                        <a:spcAft>
                          <a:spcPts val="0"/>
                        </a:spcAft>
                        <a:buClr>
                          <a:srgbClr val="000000"/>
                        </a:buClr>
                        <a:buSzTx/>
                        <a:buFont typeface="Arial"/>
                        <a:buNone/>
                        <a:defRPr/>
                      </a:pPr>
                      <a:r>
                        <a:rPr lang="en-US" sz="1200"/>
                        <a:t>Used for testing how your network behaves under different conditions and ensuring services are responsive.</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tc>
                  <a:txBody>
                    <a:bodyPr/>
                    <a:lstStyle/>
                    <a:p>
                      <a:pPr>
                        <a:defRPr/>
                      </a:pPr>
                      <a:r>
                        <a:rPr lang="en-US" sz="1200"/>
                        <a:t>Ping Tools</a:t>
                      </a:r>
                      <a:endParaRPr sz="1200"/>
                    </a:p>
                  </a:txBody>
                  <a:tcPr anchor="ctr">
                    <a:lnL w="12700" algn="ctr">
                      <a:solidFill>
                        <a:schemeClr val="bg1">
                          <a:lumMod val="75000"/>
                        </a:schemeClr>
                      </a:solidFill>
                    </a:lnL>
                    <a:lnR w="12700" algn="ctr">
                      <a:solidFill>
                        <a:schemeClr val="bg1">
                          <a:lumMod val="75000"/>
                        </a:schemeClr>
                      </a:solidFill>
                    </a:lnR>
                    <a:lnT w="12700" algn="ctr">
                      <a:solidFill>
                        <a:schemeClr val="bg1">
                          <a:lumMod val="75000"/>
                        </a:schemeClr>
                      </a:solidFill>
                    </a:lnT>
                    <a:lnB w="12700" algn="ctr">
                      <a:solidFill>
                        <a:schemeClr val="bg1">
                          <a:lumMod val="75000"/>
                        </a:schemeClr>
                      </a:solidFill>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46236083" name="Title 1"/>
          <p:cNvSpPr>
            <a:spLocks noGrp="1"/>
          </p:cNvSpPr>
          <p:nvPr>
            <p:ph type="ctrTitle"/>
          </p:nvPr>
        </p:nvSpPr>
        <p:spPr bwMode="auto">
          <a:xfrm>
            <a:off x="713224" y="1332200"/>
            <a:ext cx="6601975" cy="1902000"/>
          </a:xfrm>
        </p:spPr>
        <p:txBody>
          <a:bodyPr anchor="ctr"/>
          <a:lstStyle/>
          <a:p>
            <a:pPr>
              <a:defRPr/>
            </a:pPr>
            <a:r>
              <a:rPr lang="en-US" dirty="0">
                <a:latin typeface="+mj-lt"/>
              </a:rPr>
              <a:t>Limitations of Sandboxing</a:t>
            </a:r>
            <a:endParaRPr dirty="0">
              <a:latin typeface="+mj-lt"/>
            </a:endParaRPr>
          </a:p>
        </p:txBody>
      </p:sp>
      <p:sp>
        <p:nvSpPr>
          <p:cNvPr id="509870801" name="Subtitle 2"/>
          <p:cNvSpPr>
            <a:spLocks noGrp="1"/>
          </p:cNvSpPr>
          <p:nvPr>
            <p:ph type="subTitle" idx="1"/>
          </p:nvPr>
        </p:nvSpPr>
        <p:spPr bwMode="auto"/>
        <p:txBody>
          <a:bodyPr/>
          <a:lstStyle/>
          <a:p>
            <a:pPr>
              <a:defRPr/>
            </a:pPr>
            <a:r>
              <a:rPr lang="en-US" dirty="0">
                <a:latin typeface="Arial"/>
              </a:rPr>
              <a:t>The Rising Challenge of Sandbox Evasion</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42569325" name="Text Placeholder 1"/>
          <p:cNvSpPr>
            <a:spLocks noGrp="1"/>
          </p:cNvSpPr>
          <p:nvPr>
            <p:ph type="body" idx="1"/>
          </p:nvPr>
        </p:nvSpPr>
        <p:spPr bwMode="auto">
          <a:xfrm>
            <a:off x="941812" y="1095374"/>
            <a:ext cx="6678187" cy="2566987"/>
          </a:xfrm>
        </p:spPr>
        <p:txBody>
          <a:bodyPr/>
          <a:lstStyle/>
          <a:p>
            <a:pPr marL="139699" indent="0">
              <a:buClr>
                <a:schemeClr val="dk2"/>
              </a:buClr>
              <a:buSzPts val="1400"/>
              <a:buFont typeface="Red Hat Display"/>
              <a:buNone/>
              <a:defRPr/>
            </a:pPr>
            <a:r>
              <a:rPr sz="1400" b="0" i="0" u="none">
                <a:solidFill>
                  <a:srgbClr val="000000"/>
                </a:solidFill>
                <a:latin typeface="Arial"/>
                <a:ea typeface="Arial"/>
                <a:cs typeface="Arial"/>
              </a:rPr>
              <a:t>Network sandboxes are valuable for testing and analyzing network behavior, but they do have several limitations:</a:t>
            </a:r>
            <a:endParaRPr/>
          </a:p>
          <a:p>
            <a:pPr marL="139699" indent="0">
              <a:buClr>
                <a:schemeClr val="dk2"/>
              </a:buClr>
              <a:buSzPts val="1400"/>
              <a:buFont typeface="Red Hat Display"/>
              <a:buNone/>
              <a:defRPr/>
            </a:pPr>
            <a:endParaRPr sz="1400" b="0" i="0" u="none">
              <a:solidFill>
                <a:srgbClr val="000000"/>
              </a:solidFill>
              <a:latin typeface="Arial"/>
              <a:ea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Performance Overhead &amp; Scalability: </a:t>
            </a:r>
            <a:r>
              <a:rPr sz="1400" b="0" i="0" u="none">
                <a:solidFill>
                  <a:srgbClr val="000000"/>
                </a:solidFill>
                <a:latin typeface="Arial"/>
                <a:ea typeface="Arial"/>
                <a:cs typeface="Arial"/>
              </a:rPr>
              <a:t>Can lead to significant performance overhead due to the resources required for virtualization. Also, sandboxing is often used as an add-on in broader systems.</a:t>
            </a:r>
            <a:endParaRPr/>
          </a:p>
          <a:p>
            <a:pPr>
              <a:buClr>
                <a:schemeClr val="dk2"/>
              </a:buClr>
              <a:buSzPts val="1400"/>
              <a:buFont typeface="Wingdings"/>
              <a:buChar char="§"/>
              <a:defRPr/>
            </a:pPr>
            <a:endParaRPr sz="1400" b="0" i="0" u="none">
              <a:solidFill>
                <a:srgbClr val="000000"/>
              </a:solidFill>
              <a:latin typeface="Arial"/>
              <a:ea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High Complexity: </a:t>
            </a:r>
            <a:r>
              <a:rPr sz="1400" b="0" i="0" u="none">
                <a:solidFill>
                  <a:srgbClr val="000000"/>
                </a:solidFill>
                <a:latin typeface="Arial"/>
                <a:ea typeface="Arial"/>
                <a:cs typeface="Arial"/>
              </a:rPr>
              <a:t>Setting up and maintaining sandbox environments can be complex and resource-intensive, requiring organizations to have the </a:t>
            </a:r>
            <a:endParaRPr/>
          </a:p>
          <a:p>
            <a:pPr>
              <a:buClr>
                <a:schemeClr val="dk2"/>
              </a:buClr>
              <a:buSzPts val="1400"/>
              <a:buFont typeface="Wingdings"/>
              <a:buChar char="§"/>
              <a:defRPr/>
            </a:pPr>
            <a:r>
              <a:rPr sz="1400" b="0" i="0" u="none">
                <a:solidFill>
                  <a:srgbClr val="000000"/>
                </a:solidFill>
                <a:latin typeface="Arial"/>
                <a:ea typeface="Arial"/>
                <a:cs typeface="Arial"/>
              </a:rPr>
              <a:t>necessary expertise to manage them effectively. </a:t>
            </a:r>
            <a:endParaRPr/>
          </a:p>
          <a:p>
            <a:pPr>
              <a:buClr>
                <a:schemeClr val="dk2"/>
              </a:buClr>
              <a:buSzPts val="1400"/>
              <a:buFont typeface="Wingdings"/>
              <a:buChar char="§"/>
              <a:defRPr/>
            </a:pPr>
            <a:endParaRPr sz="1400" b="0" i="0" u="none">
              <a:solidFill>
                <a:srgbClr val="000000"/>
              </a:solidFill>
              <a:latin typeface="Arial"/>
              <a:ea typeface="Arial"/>
              <a:cs typeface="Arial"/>
            </a:endParaRPr>
          </a:p>
          <a:p>
            <a:pPr>
              <a:buClr>
                <a:schemeClr val="dk2"/>
              </a:buClr>
              <a:buSzPts val="1400"/>
              <a:buFont typeface="Wingdings"/>
              <a:buChar char="§"/>
              <a:defRPr/>
            </a:pPr>
            <a:r>
              <a:rPr lang="en-US" sz="1400" b="1" i="0" u="none" strike="noStrike" cap="none" spc="0">
                <a:solidFill>
                  <a:srgbClr val="000000"/>
                </a:solidFill>
                <a:latin typeface="Arial"/>
                <a:ea typeface="Arial"/>
                <a:cs typeface="Arial"/>
              </a:rPr>
              <a:t>Evasion Techniques: </a:t>
            </a:r>
            <a:r>
              <a:rPr lang="en-US" sz="1400" b="0" i="0" u="none" strike="noStrike" cap="none" spc="0">
                <a:solidFill>
                  <a:srgbClr val="000000"/>
                </a:solidFill>
                <a:latin typeface="Arial"/>
                <a:ea typeface="Arial"/>
                <a:cs typeface="Arial"/>
              </a:rPr>
              <a:t>Malware developers continually create methods to evade detection in sandbox environments making sandbox security a critical consideration. </a:t>
            </a:r>
            <a:endParaRPr sz="1400" b="0" i="0" u="none">
              <a:solidFill>
                <a:srgbClr val="000000"/>
              </a:solidFill>
              <a:latin typeface="Arial"/>
              <a:ea typeface="Arial"/>
              <a:cs typeface="Arial"/>
            </a:endParaRPr>
          </a:p>
          <a:p>
            <a:pPr>
              <a:buClr>
                <a:schemeClr val="dk2"/>
              </a:buClr>
              <a:buSzPts val="1400"/>
              <a:buFont typeface="Wingdings"/>
              <a:buChar char="§"/>
              <a:defRPr/>
            </a:pPr>
            <a:endParaRPr sz="1400">
              <a:latin typeface="Arial"/>
              <a:cs typeface="Arial"/>
            </a:endParaRPr>
          </a:p>
        </p:txBody>
      </p:sp>
      <p:sp>
        <p:nvSpPr>
          <p:cNvPr id="1902946447" name="Title 2"/>
          <p:cNvSpPr>
            <a:spLocks noGrp="1"/>
          </p:cNvSpPr>
          <p:nvPr>
            <p:ph type="title"/>
          </p:nvPr>
        </p:nvSpPr>
        <p:spPr bwMode="auto"/>
        <p:txBody>
          <a:bodyPr anchor="ctr"/>
          <a:lstStyle/>
          <a:p>
            <a:pPr algn="l">
              <a:defRPr/>
            </a:pPr>
            <a:r>
              <a:rPr lang="en-US" dirty="0">
                <a:latin typeface="+mj-lt"/>
              </a:rPr>
              <a:t>Limitations of Sandboxing</a:t>
            </a:r>
            <a:endParaRPr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61259383" name="Text Placeholder 1"/>
          <p:cNvSpPr>
            <a:spLocks noGrp="1"/>
          </p:cNvSpPr>
          <p:nvPr>
            <p:ph type="body" idx="1"/>
          </p:nvPr>
        </p:nvSpPr>
        <p:spPr bwMode="auto">
          <a:xfrm>
            <a:off x="1295399" y="1733549"/>
            <a:ext cx="6324599" cy="2286000"/>
          </a:xfrm>
        </p:spPr>
        <p:txBody>
          <a:bodyPr/>
          <a:lstStyle/>
          <a:p>
            <a:pPr>
              <a:defRPr/>
            </a:pPr>
            <a:endParaRPr/>
          </a:p>
        </p:txBody>
      </p:sp>
      <p:sp>
        <p:nvSpPr>
          <p:cNvPr id="958780266" name="Title 2"/>
          <p:cNvSpPr>
            <a:spLocks noGrp="1"/>
          </p:cNvSpPr>
          <p:nvPr>
            <p:ph type="title"/>
          </p:nvPr>
        </p:nvSpPr>
        <p:spPr bwMode="auto"/>
        <p:txBody>
          <a:bodyPr anchor="ctr"/>
          <a:lstStyle/>
          <a:p>
            <a:pPr algn="l">
              <a:defRPr/>
            </a:pPr>
            <a:r>
              <a:rPr lang="en-US" dirty="0">
                <a:latin typeface="+mj-lt"/>
              </a:rPr>
              <a:t>Sandbox Evasion Techniques</a:t>
            </a:r>
            <a:endParaRPr dirty="0">
              <a:latin typeface="+mj-lt"/>
            </a:endParaRPr>
          </a:p>
        </p:txBody>
      </p:sp>
      <p:grpSp>
        <p:nvGrpSpPr>
          <p:cNvPr id="1735141505" name="Group 1735141504"/>
          <p:cNvGrpSpPr/>
          <p:nvPr/>
        </p:nvGrpSpPr>
        <p:grpSpPr bwMode="auto">
          <a:xfrm>
            <a:off x="952582" y="1194454"/>
            <a:ext cx="7609254" cy="3245122"/>
            <a:chOff x="0" y="0"/>
            <a:chExt cx="7609254" cy="3245122"/>
          </a:xfrm>
        </p:grpSpPr>
        <p:grpSp>
          <p:nvGrpSpPr>
            <p:cNvPr id="971364976" name="Group 971364975"/>
            <p:cNvGrpSpPr/>
            <p:nvPr/>
          </p:nvGrpSpPr>
          <p:grpSpPr bwMode="auto">
            <a:xfrm>
              <a:off x="0" y="0"/>
              <a:ext cx="7609254" cy="3245122"/>
              <a:chOff x="0" y="0"/>
              <a:chExt cx="7609254" cy="3245122"/>
            </a:xfrm>
          </p:grpSpPr>
          <p:pic>
            <p:nvPicPr>
              <p:cNvPr id="1056074244" name="Picture 1056074243"/>
              <p:cNvPicPr>
                <a:picLocks noChangeAspect="1"/>
              </p:cNvPicPr>
              <p:nvPr/>
            </p:nvPicPr>
            <p:blipFill>
              <a:blip r:embed="rId3"/>
              <a:stretch/>
            </p:blipFill>
            <p:spPr bwMode="auto">
              <a:xfrm>
                <a:off x="0" y="0"/>
                <a:ext cx="7609255" cy="3245123"/>
              </a:xfrm>
              <a:prstGeom prst="rect">
                <a:avLst/>
              </a:prstGeom>
            </p:spPr>
          </p:pic>
          <p:grpSp>
            <p:nvGrpSpPr>
              <p:cNvPr id="549287848" name="Group 549287847"/>
              <p:cNvGrpSpPr/>
              <p:nvPr/>
            </p:nvGrpSpPr>
            <p:grpSpPr bwMode="auto">
              <a:xfrm>
                <a:off x="1828327" y="2456475"/>
                <a:ext cx="2112561" cy="764398"/>
                <a:chOff x="0" y="0"/>
                <a:chExt cx="2112561" cy="764398"/>
              </a:xfrm>
            </p:grpSpPr>
            <p:pic>
              <p:nvPicPr>
                <p:cNvPr id="814726508" name="Picture 814726507"/>
                <p:cNvPicPr>
                  <a:picLocks noChangeAspect="1"/>
                </p:cNvPicPr>
                <p:nvPr/>
              </p:nvPicPr>
              <p:blipFill>
                <a:blip r:embed="rId4"/>
                <a:stretch/>
              </p:blipFill>
              <p:spPr bwMode="auto">
                <a:xfrm>
                  <a:off x="0" y="0"/>
                  <a:ext cx="2112561" cy="709271"/>
                </a:xfrm>
                <a:prstGeom prst="rect">
                  <a:avLst/>
                </a:prstGeom>
              </p:spPr>
            </p:pic>
            <p:sp>
              <p:nvSpPr>
                <p:cNvPr id="1143733592" name="TextBox 1143733591"/>
                <p:cNvSpPr txBox="1"/>
                <p:nvPr/>
              </p:nvSpPr>
              <p:spPr bwMode="auto">
                <a:xfrm>
                  <a:off x="21249" y="261119"/>
                  <a:ext cx="1872223" cy="5032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900" b="1">
                      <a:solidFill>
                        <a:schemeClr val="accent1"/>
                      </a:solidFill>
                      <a:latin typeface="Calibri"/>
                      <a:ea typeface="Calibri"/>
                      <a:cs typeface="Calibri"/>
                    </a:rPr>
                    <a:t>Looking for system characteristics like registry, CPU and memory usage</a:t>
                  </a:r>
                  <a:endParaRPr sz="800">
                    <a:solidFill>
                      <a:schemeClr val="tx2"/>
                    </a:solidFill>
                  </a:endParaRPr>
                </a:p>
              </p:txBody>
            </p:sp>
          </p:grpSp>
          <p:sp>
            <p:nvSpPr>
              <p:cNvPr id="1032115118" name="TextBox 1032115117"/>
              <p:cNvSpPr txBox="1"/>
              <p:nvPr/>
            </p:nvSpPr>
            <p:spPr bwMode="auto">
              <a:xfrm>
                <a:off x="3072946" y="819271"/>
                <a:ext cx="2326310" cy="640440"/>
              </a:xfrm>
              <a:prstGeom prst="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defRPr/>
                </a:pPr>
                <a:r>
                  <a:rPr lang="en-US" sz="900" b="1" i="0" u="none" strike="noStrike" cap="none" spc="0">
                    <a:solidFill>
                      <a:schemeClr val="accent1"/>
                    </a:solidFill>
                    <a:latin typeface="Calibri"/>
                    <a:ea typeface="Calibri"/>
                    <a:cs typeface="Calibri"/>
                  </a:rPr>
                  <a:t>Verify real-life environment characteristics such as Geolocation and Geo-blocking, Identifying Physical Markers, and </a:t>
                </a:r>
                <a:endParaRPr sz="900" b="1">
                  <a:solidFill>
                    <a:schemeClr val="accent1"/>
                  </a:solidFill>
                  <a:latin typeface="Calibri"/>
                  <a:ea typeface="Calibri"/>
                  <a:cs typeface="Calibri"/>
                </a:endParaRPr>
              </a:p>
              <a:p>
                <a:pPr>
                  <a:defRPr/>
                </a:pPr>
                <a:r>
                  <a:rPr lang="en-US" sz="900" b="1" i="0" u="none" strike="noStrike" cap="none" spc="0">
                    <a:solidFill>
                      <a:schemeClr val="accent1"/>
                    </a:solidFill>
                    <a:latin typeface="Calibri"/>
                    <a:ea typeface="Calibri"/>
                    <a:cs typeface="Calibri"/>
                  </a:rPr>
                  <a:t>Querying Network Information</a:t>
                </a:r>
                <a:endParaRPr sz="800">
                  <a:solidFill>
                    <a:schemeClr val="tx2"/>
                  </a:solidFill>
                </a:endParaRPr>
              </a:p>
            </p:txBody>
          </p:sp>
          <p:pic>
            <p:nvPicPr>
              <p:cNvPr id="1322067798" name="Picture 1322067797"/>
              <p:cNvPicPr>
                <a:picLocks noChangeAspect="1"/>
              </p:cNvPicPr>
              <p:nvPr/>
            </p:nvPicPr>
            <p:blipFill>
              <a:blip r:embed="rId5"/>
              <a:stretch/>
            </p:blipFill>
            <p:spPr bwMode="auto">
              <a:xfrm>
                <a:off x="4388218" y="2488714"/>
                <a:ext cx="1565982" cy="675521"/>
              </a:xfrm>
              <a:prstGeom prst="rect">
                <a:avLst/>
              </a:prstGeom>
            </p:spPr>
          </p:pic>
          <p:sp>
            <p:nvSpPr>
              <p:cNvPr id="1806849974" name="TextBox 1806849973"/>
              <p:cNvSpPr txBox="1"/>
              <p:nvPr/>
            </p:nvSpPr>
            <p:spPr bwMode="auto">
              <a:xfrm>
                <a:off x="5640547" y="819273"/>
                <a:ext cx="1915520" cy="503279"/>
              </a:xfrm>
              <a:prstGeom prst="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defRPr/>
                </a:pPr>
                <a:r>
                  <a:rPr sz="900" b="1">
                    <a:solidFill>
                      <a:schemeClr val="accent1"/>
                    </a:solidFill>
                    <a:latin typeface="Calibri"/>
                    <a:ea typeface="Calibri"/>
                    <a:cs typeface="Calibri"/>
                  </a:rPr>
                  <a:t>Trick the sandbox by changing DNS names, encrypting API calls or even display manipulation</a:t>
                </a:r>
              </a:p>
            </p:txBody>
          </p:sp>
        </p:grpSp>
        <p:sp>
          <p:nvSpPr>
            <p:cNvPr id="1186906506" name="TextBox 1143733591"/>
            <p:cNvSpPr txBox="1"/>
            <p:nvPr/>
          </p:nvSpPr>
          <p:spPr bwMode="auto">
            <a:xfrm>
              <a:off x="535735" y="873130"/>
              <a:ext cx="1743262" cy="548999"/>
            </a:xfrm>
            <a:prstGeom prst="rect">
              <a:avLst/>
            </a:prstGeom>
            <a:solidFill>
              <a:schemeClr val="accent3"/>
            </a:solidFill>
          </p:spPr>
          <p:txBody>
            <a:bodyPr vertOverflow="overflow" horzOverflow="overflow" vert="horz" wrap="square" lIns="91440" tIns="45720" rIns="91440" bIns="45720" numCol="1" spcCol="0" rtlCol="0" fromWordArt="0" anchor="t" anchorCtr="0" forceAA="0" compatLnSpc="0">
              <a:spAutoFit/>
            </a:bodyPr>
            <a:lstStyle/>
            <a:p>
              <a:pPr>
                <a:defRPr/>
              </a:pPr>
              <a:r>
                <a:rPr sz="1000" b="1">
                  <a:solidFill>
                    <a:schemeClr val="accent1"/>
                  </a:solidFill>
                  <a:latin typeface="Calibri"/>
                  <a:ea typeface="Calibri"/>
                  <a:cs typeface="Calibri"/>
                </a:rPr>
                <a:t>Detect user actions like mouse clicks and document scrolling</a:t>
              </a:r>
              <a:endParaRPr sz="800">
                <a:solidFill>
                  <a:schemeClr val="tx2"/>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91768641" name="Google Shape;142;p21"/>
          <p:cNvSpPr txBox="1">
            <a:spLocks noGrp="1"/>
          </p:cNvSpPr>
          <p:nvPr>
            <p:ph type="body" idx="1"/>
          </p:nvPr>
        </p:nvSpPr>
        <p:spPr bwMode="auto">
          <a:xfrm>
            <a:off x="1021695" y="1192335"/>
            <a:ext cx="7155089" cy="2092500"/>
          </a:xfrm>
          <a:prstGeom prst="rect">
            <a:avLst/>
          </a:prstGeom>
        </p:spPr>
        <p:txBody>
          <a:bodyPr spcFirstLastPara="1" wrap="square" lIns="91423" tIns="91423" rIns="91423" bIns="91423" anchor="t" anchorCtr="0">
            <a:noAutofit/>
          </a:bodyPr>
          <a:lstStyle>
            <a:lvl1pPr marL="457200" lvl="0" indent="-317499">
              <a:spcBef>
                <a:spcPts val="0"/>
              </a:spcBef>
              <a:spcAft>
                <a:spcPts val="0"/>
              </a:spcAft>
              <a:buClr>
                <a:schemeClr val="dk2"/>
              </a:buClr>
              <a:buSzPts val="1400"/>
              <a:buFont typeface="Red Hat Display"/>
              <a:buChar char="■"/>
              <a:defRPr/>
            </a:lvl1pPr>
            <a:lvl2pPr marL="914400" lvl="1" indent="-317499">
              <a:spcBef>
                <a:spcPts val="1599"/>
              </a:spcBef>
              <a:spcAft>
                <a:spcPts val="0"/>
              </a:spcAft>
              <a:buClr>
                <a:srgbClr val="FFFFFF"/>
              </a:buClr>
              <a:buSzPts val="1400"/>
              <a:buFont typeface="Red Hat Display"/>
              <a:buChar char="○"/>
              <a:defRPr/>
            </a:lvl2pPr>
            <a:lvl3pPr marL="1371600" lvl="2" indent="-317499">
              <a:spcBef>
                <a:spcPts val="1599"/>
              </a:spcBef>
              <a:spcAft>
                <a:spcPts val="0"/>
              </a:spcAft>
              <a:buClr>
                <a:srgbClr val="FFFFFF"/>
              </a:buClr>
              <a:buSzPts val="1400"/>
              <a:buFont typeface="Red Hat Display"/>
              <a:buChar char="■"/>
              <a:defRPr/>
            </a:lvl3pPr>
            <a:lvl4pPr marL="1828800" lvl="3" indent="-317499">
              <a:spcBef>
                <a:spcPts val="1599"/>
              </a:spcBef>
              <a:spcAft>
                <a:spcPts val="0"/>
              </a:spcAft>
              <a:buClr>
                <a:srgbClr val="FFFFFF"/>
              </a:buClr>
              <a:buSzPts val="1400"/>
              <a:buFont typeface="Red Hat Display"/>
              <a:buChar char="●"/>
              <a:defRPr/>
            </a:lvl4pPr>
            <a:lvl5pPr marL="2286000" lvl="4" indent="-317499">
              <a:spcBef>
                <a:spcPts val="1599"/>
              </a:spcBef>
              <a:spcAft>
                <a:spcPts val="0"/>
              </a:spcAft>
              <a:buClr>
                <a:srgbClr val="FFFFFF"/>
              </a:buClr>
              <a:buSzPts val="1400"/>
              <a:buFont typeface="Red Hat Display"/>
              <a:buChar char="○"/>
              <a:defRPr/>
            </a:lvl5pPr>
            <a:lvl6pPr marL="2743200" lvl="5" indent="-317499">
              <a:spcBef>
                <a:spcPts val="1599"/>
              </a:spcBef>
              <a:spcAft>
                <a:spcPts val="0"/>
              </a:spcAft>
              <a:buClr>
                <a:srgbClr val="FFFFFF"/>
              </a:buClr>
              <a:buSzPts val="1400"/>
              <a:buFont typeface="Red Hat Display"/>
              <a:buChar char="■"/>
              <a:defRPr/>
            </a:lvl6pPr>
            <a:lvl7pPr marL="3200400" lvl="6" indent="-317499">
              <a:spcBef>
                <a:spcPts val="1599"/>
              </a:spcBef>
              <a:spcAft>
                <a:spcPts val="0"/>
              </a:spcAft>
              <a:buClr>
                <a:srgbClr val="FFFFFF"/>
              </a:buClr>
              <a:buSzPts val="1400"/>
              <a:buFont typeface="Red Hat Display"/>
              <a:buChar char="●"/>
              <a:defRPr/>
            </a:lvl7pPr>
            <a:lvl8pPr marL="3657600" lvl="7" indent="-317499">
              <a:spcBef>
                <a:spcPts val="1599"/>
              </a:spcBef>
              <a:spcAft>
                <a:spcPts val="0"/>
              </a:spcAft>
              <a:buClr>
                <a:srgbClr val="FFFFFF"/>
              </a:buClr>
              <a:buSzPts val="1400"/>
              <a:buFont typeface="Red Hat Display"/>
              <a:buChar char="○"/>
              <a:defRPr/>
            </a:lvl8pPr>
            <a:lvl9pPr marL="4114800" lvl="8" indent="-317499">
              <a:spcBef>
                <a:spcPts val="1599"/>
              </a:spcBef>
              <a:spcAft>
                <a:spcPts val="1599"/>
              </a:spcAft>
              <a:buClr>
                <a:srgbClr val="FFFFFF"/>
              </a:buClr>
              <a:buSzPts val="1400"/>
              <a:buFont typeface="Red Hat Display"/>
              <a:buChar char="■"/>
              <a:defRPr/>
            </a:lvl9pPr>
          </a:lstStyle>
          <a:p>
            <a:pPr marL="139699" indent="0">
              <a:buClr>
                <a:schemeClr val="dk2"/>
              </a:buClr>
              <a:buSzPts val="1400"/>
              <a:buFont typeface="Red Hat Display"/>
              <a:buNone/>
              <a:defRPr/>
            </a:pPr>
            <a:r>
              <a:rPr sz="1400" b="0" i="0" u="none">
                <a:solidFill>
                  <a:srgbClr val="000000"/>
                </a:solidFill>
                <a:latin typeface="Arial"/>
                <a:ea typeface="Arial"/>
                <a:cs typeface="Arial"/>
              </a:rPr>
              <a:t>Users interact with computers in different ways, but sandbox environments often lack human-like interactions. As a result, hackers can design malware to wait for specific user actions before activating its malicious behavior. </a:t>
            </a:r>
            <a:endParaRPr/>
          </a:p>
        </p:txBody>
      </p:sp>
      <p:sp>
        <p:nvSpPr>
          <p:cNvPr id="515068826" name="Google Shape;143;p21"/>
          <p:cNvSpPr txBox="1">
            <a:spLocks noGrp="1"/>
          </p:cNvSpPr>
          <p:nvPr>
            <p:ph type="title"/>
          </p:nvPr>
        </p:nvSpPr>
        <p:spPr bwMode="auto">
          <a:xfrm>
            <a:off x="713224" y="470649"/>
            <a:ext cx="7717500" cy="549900"/>
          </a:xfrm>
          <a:prstGeom prst="rect">
            <a:avLst/>
          </a:prstGeom>
        </p:spPr>
        <p:txBody>
          <a:bodyPr spcFirstLastPara="1" wrap="square" lIns="91423" tIns="91423" rIns="91423" bIns="91423" anchor="ctr"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lgn="l">
              <a:defRPr/>
            </a:pPr>
            <a:r>
              <a:rPr sz="1800" b="1" u="sng" dirty="0">
                <a:latin typeface="+mj-lt"/>
              </a:rPr>
              <a:t>User Interactions Evasion</a:t>
            </a:r>
          </a:p>
        </p:txBody>
      </p:sp>
      <p:pic>
        <p:nvPicPr>
          <p:cNvPr id="304972432" name="Picture 304972431"/>
          <p:cNvPicPr>
            <a:picLocks noChangeAspect="1"/>
          </p:cNvPicPr>
          <p:nvPr/>
        </p:nvPicPr>
        <p:blipFill>
          <a:blip r:embed="rId3"/>
          <a:stretch/>
        </p:blipFill>
        <p:spPr bwMode="auto">
          <a:xfrm>
            <a:off x="1939017" y="2063749"/>
            <a:ext cx="5595618" cy="27094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42522869" name="Google Shape;356;p48"/>
          <p:cNvSpPr txBox="1">
            <a:spLocks noGrp="1"/>
          </p:cNvSpPr>
          <p:nvPr>
            <p:ph type="title"/>
          </p:nvPr>
        </p:nvSpPr>
        <p:spPr bwMode="auto">
          <a:prstGeom prst="rect">
            <a:avLst/>
          </a:prstGeom>
        </p:spPr>
        <p:txBody>
          <a:bodyPr spcFirstLastPara="1" wrap="square" lIns="91423" tIns="91423" rIns="91423" bIns="91423" anchor="ctr" anchorCtr="0">
            <a:noAutofit/>
          </a:bodyPr>
          <a:lstStyle/>
          <a:p>
            <a:pPr marL="0" lvl="0" indent="0" algn="l">
              <a:spcBef>
                <a:spcPts val="0"/>
              </a:spcBef>
              <a:spcAft>
                <a:spcPts val="0"/>
              </a:spcAft>
              <a:buNone/>
              <a:defRPr/>
            </a:pPr>
            <a:r>
              <a:rPr lang="en-US" dirty="0">
                <a:latin typeface="+mj-lt"/>
                <a:ea typeface="Arial"/>
                <a:cs typeface="Arial"/>
              </a:rPr>
              <a:t>Types of Sandboxing</a:t>
            </a:r>
            <a:endParaRPr dirty="0">
              <a:latin typeface="+mj-lt"/>
            </a:endParaRPr>
          </a:p>
        </p:txBody>
      </p:sp>
      <p:sp>
        <p:nvSpPr>
          <p:cNvPr id="60799838" name="Rectangle 60799837"/>
          <p:cNvSpPr/>
          <p:nvPr/>
        </p:nvSpPr>
        <p:spPr bwMode="auto">
          <a:xfrm>
            <a:off x="1760961" y="1190624"/>
            <a:ext cx="1443038" cy="3393280"/>
          </a:xfrm>
          <a:prstGeom prst="rect">
            <a:avLst/>
          </a:prstGeom>
          <a:solidFill>
            <a:srgbClr val="AAE7FA"/>
          </a:solidFill>
          <a:ln w="25400" cap="flat" cmpd="sng" algn="ctr">
            <a:solidFill>
              <a:srgbClr val="AAE7FA"/>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endParaRPr sz="1100"/>
          </a:p>
          <a:p>
            <a:pPr>
              <a:defRPr/>
            </a:pPr>
            <a:r>
              <a:rPr lang="en-US" sz="1100" b="0" i="0" u="none" strike="noStrike" cap="none" spc="0">
                <a:solidFill>
                  <a:schemeClr val="tx1"/>
                </a:solidFill>
                <a:latin typeface="Arial"/>
                <a:ea typeface="Arial"/>
                <a:cs typeface="Arial"/>
              </a:rPr>
              <a:t>Isolation is done for web content, JavaScript execution, and plugins to ensure that malicious web content does not harm user’s system.</a:t>
            </a:r>
            <a:endParaRPr lang="en-US" sz="1100" b="0" i="0" u="none" strike="noStrike" cap="none" spc="0">
              <a:solidFill>
                <a:schemeClr val="tx1"/>
              </a:solidFill>
              <a:latin typeface="Times New Roman"/>
              <a:cs typeface="Times New Roman"/>
            </a:endParaRPr>
          </a:p>
          <a:p>
            <a:pPr>
              <a:defRPr/>
            </a:pPr>
            <a:endParaRPr lang="en-US" sz="1100"/>
          </a:p>
          <a:p>
            <a:pPr lvl="0" algn="l">
              <a:lnSpc>
                <a:spcPct val="114999"/>
              </a:lnSpc>
              <a:spcBef>
                <a:spcPts val="1598"/>
              </a:spcBef>
              <a:spcAft>
                <a:spcPts val="1598"/>
              </a:spcAft>
              <a:defRPr/>
            </a:pPr>
            <a:endParaRPr lang="en-US" sz="1100" b="0" i="0" u="none" strike="noStrike" cap="none" spc="0">
              <a:solidFill>
                <a:schemeClr val="tx1"/>
              </a:solidFill>
              <a:latin typeface="Times New Roman"/>
              <a:cs typeface="Times New Roman"/>
            </a:endParaRPr>
          </a:p>
        </p:txBody>
      </p:sp>
      <p:sp>
        <p:nvSpPr>
          <p:cNvPr id="1683021884" name="Rectangle 1683021883"/>
          <p:cNvSpPr/>
          <p:nvPr/>
        </p:nvSpPr>
        <p:spPr bwMode="auto">
          <a:xfrm>
            <a:off x="3201618" y="1190624"/>
            <a:ext cx="1672496" cy="3393280"/>
          </a:xfrm>
          <a:prstGeom prst="rect">
            <a:avLst/>
          </a:prstGeom>
          <a:solidFill>
            <a:srgbClr val="FAF6AA"/>
          </a:solidFill>
          <a:ln w="25400" cap="flat" cmpd="sng" algn="ctr">
            <a:solidFill>
              <a:srgbClr val="FAF6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r>
              <a:rPr lang="en-US" sz="1100" b="0" i="0" u="none" strike="noStrike" cap="none" spc="0">
                <a:solidFill>
                  <a:schemeClr val="tx1"/>
                </a:solidFill>
                <a:latin typeface="Arial"/>
                <a:ea typeface="Arial"/>
                <a:cs typeface="Arial"/>
              </a:rPr>
              <a:t>Instead of running the sandbox on local hardware, the suspicious or untrusted code is executed in a virtual environment provided by a cloud infrastructure or virtual machine (VM).</a:t>
            </a:r>
            <a:endParaRPr lang="en-US" sz="1100" b="0" i="0" u="none" strike="noStrike" cap="none" spc="0">
              <a:solidFill>
                <a:schemeClr val="tx1"/>
              </a:solidFill>
              <a:latin typeface="Times New Roman"/>
              <a:cs typeface="Times New Roman"/>
            </a:endParaRPr>
          </a:p>
        </p:txBody>
      </p:sp>
      <p:sp>
        <p:nvSpPr>
          <p:cNvPr id="80652232" name="TextBox 80652231"/>
          <p:cNvSpPr txBox="1"/>
          <p:nvPr/>
        </p:nvSpPr>
        <p:spPr bwMode="auto">
          <a:xfrm>
            <a:off x="1827992" y="1293265"/>
            <a:ext cx="1269930" cy="488039"/>
          </a:xfrm>
          <a:prstGeom prst="rect">
            <a:avLst/>
          </a:prstGeom>
          <a:solidFill>
            <a:srgbClr val="17B0E8"/>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sz="1300" b="1">
                <a:solidFill>
                  <a:schemeClr val="bg1"/>
                </a:solidFill>
              </a:rPr>
              <a:t>Browser</a:t>
            </a:r>
            <a:endParaRPr/>
          </a:p>
          <a:p>
            <a:pPr algn="ctr">
              <a:defRPr/>
            </a:pPr>
            <a:r>
              <a:rPr sz="1300" b="1">
                <a:solidFill>
                  <a:schemeClr val="bg1"/>
                </a:solidFill>
              </a:rPr>
              <a:t> Sandboxing</a:t>
            </a:r>
            <a:endParaRPr/>
          </a:p>
        </p:txBody>
      </p:sp>
      <p:sp>
        <p:nvSpPr>
          <p:cNvPr id="1545999217" name="TextBox 1545999216"/>
          <p:cNvSpPr txBox="1"/>
          <p:nvPr/>
        </p:nvSpPr>
        <p:spPr bwMode="auto">
          <a:xfrm>
            <a:off x="3279834" y="1293265"/>
            <a:ext cx="1486762" cy="442319"/>
          </a:xfrm>
          <a:prstGeom prst="rect">
            <a:avLst/>
          </a:prstGeom>
          <a:solidFill>
            <a:srgbClr val="F2BE30"/>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sz="1200" b="1">
                <a:solidFill>
                  <a:schemeClr val="bg1"/>
                </a:solidFill>
              </a:rPr>
              <a:t>Cloud-based / </a:t>
            </a:r>
            <a:r>
              <a:rPr sz="1100" b="1">
                <a:solidFill>
                  <a:schemeClr val="bg1"/>
                </a:solidFill>
              </a:rPr>
              <a:t>Virtual Sandboxing</a:t>
            </a:r>
            <a:endParaRPr sz="1200" b="1">
              <a:solidFill>
                <a:schemeClr val="bg1"/>
              </a:solidFill>
            </a:endParaRPr>
          </a:p>
        </p:txBody>
      </p:sp>
      <p:sp>
        <p:nvSpPr>
          <p:cNvPr id="793318446" name="Rectangle 793318445"/>
          <p:cNvSpPr/>
          <p:nvPr/>
        </p:nvSpPr>
        <p:spPr bwMode="auto">
          <a:xfrm>
            <a:off x="320067" y="1190624"/>
            <a:ext cx="1431369" cy="3393281"/>
          </a:xfrm>
          <a:prstGeom prst="rect">
            <a:avLst/>
          </a:prstGeom>
          <a:solidFill>
            <a:srgbClr val="FAACA8"/>
          </a:solidFill>
          <a:ln w="25400" cap="flat" cmpd="sng" algn="ctr">
            <a:solidFill>
              <a:srgbClr val="FAAC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endParaRPr lang="en-US" sz="1100" b="0" i="0" u="none" strike="noStrike" cap="none" spc="0">
              <a:solidFill>
                <a:schemeClr val="tx1"/>
              </a:solidFill>
              <a:latin typeface="Times New Roman"/>
              <a:cs typeface="Times New Roman"/>
            </a:endParaRPr>
          </a:p>
          <a:p>
            <a:pPr lvl="0" algn="l">
              <a:lnSpc>
                <a:spcPct val="114999"/>
              </a:lnSpc>
              <a:spcBef>
                <a:spcPts val="1598"/>
              </a:spcBef>
              <a:spcAft>
                <a:spcPts val="1598"/>
              </a:spcAft>
              <a:defRPr/>
            </a:pPr>
            <a:r>
              <a:rPr lang="en-US" sz="1100" b="0" i="0" u="none" strike="noStrike" cap="none" spc="0">
                <a:solidFill>
                  <a:schemeClr val="tx1"/>
                </a:solidFill>
                <a:latin typeface="Arial"/>
                <a:ea typeface="Arial"/>
                <a:cs typeface="Arial"/>
              </a:rPr>
              <a:t>Each app runs in its isolated environment with specific permissions, preventing it from accessing resources or data without consent. </a:t>
            </a:r>
            <a:endParaRPr lang="en-US" sz="1100" b="0" i="0" u="none" strike="noStrike" cap="none" spc="0">
              <a:solidFill>
                <a:schemeClr val="tx1"/>
              </a:solidFill>
              <a:latin typeface="Times New Roman"/>
              <a:cs typeface="Times New Roman"/>
            </a:endParaRPr>
          </a:p>
        </p:txBody>
      </p:sp>
      <p:sp>
        <p:nvSpPr>
          <p:cNvPr id="1604398873" name="TextBox 1604398872"/>
          <p:cNvSpPr txBox="1"/>
          <p:nvPr/>
        </p:nvSpPr>
        <p:spPr bwMode="auto">
          <a:xfrm>
            <a:off x="408650" y="1293265"/>
            <a:ext cx="1272429" cy="488039"/>
          </a:xfrm>
          <a:prstGeom prst="rect">
            <a:avLst/>
          </a:prstGeom>
          <a:solidFill>
            <a:srgbClr val="F76159"/>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sz="1300" b="1">
                <a:solidFill>
                  <a:schemeClr val="bg1"/>
                </a:solidFill>
              </a:rPr>
              <a:t>Application Sandboxing</a:t>
            </a:r>
            <a:endParaRPr/>
          </a:p>
        </p:txBody>
      </p:sp>
      <p:sp>
        <p:nvSpPr>
          <p:cNvPr id="114398224" name="Rectangle 114398223"/>
          <p:cNvSpPr/>
          <p:nvPr/>
        </p:nvSpPr>
        <p:spPr bwMode="auto">
          <a:xfrm>
            <a:off x="7590023" y="1190624"/>
            <a:ext cx="1424946" cy="3393280"/>
          </a:xfrm>
          <a:prstGeom prst="rect">
            <a:avLst/>
          </a:prstGeom>
          <a:solidFill>
            <a:srgbClr val="FCC688"/>
          </a:solidFill>
          <a:ln w="25400" cap="flat" cmpd="sng" algn="ctr">
            <a:solidFill>
              <a:srgbClr val="FCC6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r>
              <a:rPr lang="en-US" sz="1100" b="0" i="0" u="none" strike="noStrike" cap="none" spc="0">
                <a:solidFill>
                  <a:schemeClr val="tx1"/>
                </a:solidFill>
                <a:latin typeface="Arial"/>
                <a:ea typeface="Arial"/>
                <a:cs typeface="Arial"/>
              </a:rPr>
              <a:t>Provides an additional layer of defense by analyzing traffic and detecting threats like viruses, worms, or other malware before they infiltrate the network.</a:t>
            </a:r>
            <a:endParaRPr lang="en-US" sz="1100" b="0" i="0" u="none" strike="noStrike" cap="none" spc="0">
              <a:solidFill>
                <a:schemeClr val="tx1"/>
              </a:solidFill>
              <a:latin typeface="Times New Roman"/>
              <a:cs typeface="Times New Roman"/>
            </a:endParaRPr>
          </a:p>
        </p:txBody>
      </p:sp>
      <p:sp>
        <p:nvSpPr>
          <p:cNvPr id="1546275057" name="TextBox 1546275056"/>
          <p:cNvSpPr txBox="1"/>
          <p:nvPr/>
        </p:nvSpPr>
        <p:spPr bwMode="auto">
          <a:xfrm>
            <a:off x="7667563" y="1295637"/>
            <a:ext cx="1204530" cy="488039"/>
          </a:xfrm>
          <a:prstGeom prst="rect">
            <a:avLst/>
          </a:prstGeom>
          <a:solidFill>
            <a:srgbClr val="FA9135"/>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sz="1300" b="1">
                <a:solidFill>
                  <a:schemeClr val="bg1"/>
                </a:solidFill>
              </a:rPr>
              <a:t>Network Sandboxing</a:t>
            </a:r>
            <a:endParaRPr/>
          </a:p>
        </p:txBody>
      </p:sp>
      <p:sp>
        <p:nvSpPr>
          <p:cNvPr id="119466455" name="Rectangle 119466454"/>
          <p:cNvSpPr/>
          <p:nvPr/>
        </p:nvSpPr>
        <p:spPr bwMode="auto">
          <a:xfrm>
            <a:off x="6278491" y="1190624"/>
            <a:ext cx="1317070" cy="3393280"/>
          </a:xfrm>
          <a:prstGeom prst="rect">
            <a:avLst/>
          </a:prstGeom>
          <a:solidFill>
            <a:srgbClr val="E0D3FC"/>
          </a:solidFill>
          <a:ln w="25400" cap="flat" cmpd="sng" algn="ctr">
            <a:solidFill>
              <a:srgbClr val="E0D3F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endParaRPr sz="1100"/>
          </a:p>
          <a:p>
            <a:pPr>
              <a:defRPr/>
            </a:pPr>
            <a:r>
              <a:rPr lang="en-US" sz="1100" b="0" i="0" u="none" strike="noStrike" cap="none" spc="0">
                <a:solidFill>
                  <a:srgbClr val="000000"/>
                </a:solidFill>
                <a:latin typeface="Arial"/>
                <a:ea typeface="Arial"/>
                <a:cs typeface="Arial"/>
              </a:rPr>
              <a:t>Facilitates thorough examination and assessment of a suspicious code, malware, or unknown threats without risking the host system or network</a:t>
            </a:r>
            <a:endParaRPr lang="en-US" sz="1100" b="0" i="0" u="none" strike="noStrike" cap="none" spc="0">
              <a:solidFill>
                <a:schemeClr val="tx1"/>
              </a:solidFill>
              <a:latin typeface="Times New Roman"/>
              <a:cs typeface="Times New Roman"/>
            </a:endParaRPr>
          </a:p>
          <a:p>
            <a:pPr>
              <a:defRPr/>
            </a:pPr>
            <a:endParaRPr lang="en-US" sz="1100"/>
          </a:p>
          <a:p>
            <a:pPr lvl="0" algn="l">
              <a:lnSpc>
                <a:spcPct val="114999"/>
              </a:lnSpc>
              <a:spcBef>
                <a:spcPts val="1598"/>
              </a:spcBef>
              <a:spcAft>
                <a:spcPts val="1598"/>
              </a:spcAft>
              <a:defRPr/>
            </a:pPr>
            <a:endParaRPr lang="en-US" sz="1100" b="0" i="0" u="none" strike="noStrike" cap="none" spc="0">
              <a:solidFill>
                <a:schemeClr val="tx1"/>
              </a:solidFill>
              <a:latin typeface="Times New Roman"/>
              <a:cs typeface="Times New Roman"/>
            </a:endParaRPr>
          </a:p>
        </p:txBody>
      </p:sp>
      <p:sp>
        <p:nvSpPr>
          <p:cNvPr id="1263502468" name="TextBox 1263502467"/>
          <p:cNvSpPr txBox="1"/>
          <p:nvPr/>
        </p:nvSpPr>
        <p:spPr bwMode="auto">
          <a:xfrm>
            <a:off x="6345522" y="1295637"/>
            <a:ext cx="1203134" cy="488039"/>
          </a:xfrm>
          <a:prstGeom prst="rect">
            <a:avLst/>
          </a:prstGeom>
          <a:solidFill>
            <a:srgbClr val="955DF5"/>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sz="1300" b="1">
                <a:solidFill>
                  <a:schemeClr val="bg1"/>
                </a:solidFill>
              </a:rPr>
              <a:t>Security</a:t>
            </a:r>
            <a:endParaRPr/>
          </a:p>
          <a:p>
            <a:pPr algn="ctr">
              <a:defRPr/>
            </a:pPr>
            <a:r>
              <a:rPr sz="1300" b="1">
                <a:solidFill>
                  <a:schemeClr val="bg1"/>
                </a:solidFill>
              </a:rPr>
              <a:t> Sandboxing</a:t>
            </a:r>
            <a:endParaRPr/>
          </a:p>
        </p:txBody>
      </p:sp>
      <p:sp>
        <p:nvSpPr>
          <p:cNvPr id="1342606798" name="Rectangle 1342606797"/>
          <p:cNvSpPr/>
          <p:nvPr/>
        </p:nvSpPr>
        <p:spPr bwMode="auto">
          <a:xfrm>
            <a:off x="4842299" y="1190624"/>
            <a:ext cx="1436912" cy="3393280"/>
          </a:xfrm>
          <a:prstGeom prst="rect">
            <a:avLst/>
          </a:prstGeom>
          <a:solidFill>
            <a:srgbClr val="E1FAC0"/>
          </a:solidFill>
          <a:ln w="25400" cap="flat" cmpd="sng" algn="ctr">
            <a:solidFill>
              <a:srgbClr val="E1FA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endParaRPr sz="1100"/>
          </a:p>
          <a:p>
            <a:pPr lvl="0" algn="l">
              <a:lnSpc>
                <a:spcPct val="114999"/>
              </a:lnSpc>
              <a:spcBef>
                <a:spcPts val="1598"/>
              </a:spcBef>
              <a:spcAft>
                <a:spcPts val="1598"/>
              </a:spcAft>
              <a:defRPr/>
            </a:pPr>
            <a:r>
              <a:rPr lang="en-US" sz="1100" b="0" i="0" u="none" strike="noStrike" cap="none" spc="0">
                <a:solidFill>
                  <a:schemeClr val="tx1"/>
                </a:solidFill>
                <a:latin typeface="Arial"/>
                <a:ea typeface="Arial"/>
                <a:cs typeface="Arial"/>
              </a:rPr>
              <a:t>These are isolated environments used by developers to code, test and debug new software features or configurations without affecting the production environment or live data </a:t>
            </a:r>
            <a:endParaRPr sz="1100" b="0" i="0" u="none" strike="noStrike" cap="none" spc="0">
              <a:solidFill>
                <a:schemeClr val="tx1"/>
              </a:solidFill>
              <a:latin typeface="Times New Roman"/>
              <a:cs typeface="Times New Roman"/>
            </a:endParaRPr>
          </a:p>
          <a:p>
            <a:pPr lvl="0" algn="l">
              <a:lnSpc>
                <a:spcPct val="114999"/>
              </a:lnSpc>
              <a:spcBef>
                <a:spcPts val="1598"/>
              </a:spcBef>
              <a:spcAft>
                <a:spcPts val="1598"/>
              </a:spcAft>
              <a:defRPr/>
            </a:pPr>
            <a:endParaRPr sz="1100"/>
          </a:p>
        </p:txBody>
      </p:sp>
      <p:sp>
        <p:nvSpPr>
          <p:cNvPr id="1605179897" name="TextBox 1605179896"/>
          <p:cNvSpPr txBox="1"/>
          <p:nvPr/>
        </p:nvSpPr>
        <p:spPr bwMode="auto">
          <a:xfrm>
            <a:off x="4920516" y="1267071"/>
            <a:ext cx="1259239" cy="488039"/>
          </a:xfrm>
          <a:prstGeom prst="rect">
            <a:avLst/>
          </a:prstGeom>
          <a:solidFill>
            <a:srgbClr val="84C43F"/>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en-US" sz="1300" b="1" i="0" u="none" strike="noStrike" cap="none" spc="0">
                <a:solidFill>
                  <a:schemeClr val="bg1"/>
                </a:solidFill>
                <a:latin typeface="Arial"/>
                <a:ea typeface="Arial"/>
                <a:cs typeface="Arial"/>
              </a:rPr>
              <a:t>Developer Sandboxing</a:t>
            </a:r>
            <a:endParaRPr sz="1300" b="1">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856851" name="Google Shape;142;p21"/>
          <p:cNvSpPr txBox="1">
            <a:spLocks noGrp="1"/>
          </p:cNvSpPr>
          <p:nvPr>
            <p:ph type="body" idx="1"/>
          </p:nvPr>
        </p:nvSpPr>
        <p:spPr bwMode="auto">
          <a:xfrm>
            <a:off x="760892" y="1192335"/>
            <a:ext cx="7415892" cy="2092500"/>
          </a:xfrm>
          <a:prstGeom prst="rect">
            <a:avLst/>
          </a:prstGeom>
        </p:spPr>
        <p:txBody>
          <a:bodyPr spcFirstLastPara="1" wrap="square" lIns="91423" tIns="91423" rIns="91423" bIns="91423" anchor="t" anchorCtr="0">
            <a:noAutofit/>
          </a:bodyPr>
          <a:lstStyle>
            <a:lvl1pPr marL="457200" lvl="0" indent="-317499">
              <a:spcBef>
                <a:spcPts val="0"/>
              </a:spcBef>
              <a:spcAft>
                <a:spcPts val="0"/>
              </a:spcAft>
              <a:buClr>
                <a:schemeClr val="dk2"/>
              </a:buClr>
              <a:buSzPts val="1400"/>
              <a:buFont typeface="Red Hat Display"/>
              <a:buChar char="■"/>
              <a:defRPr/>
            </a:lvl1pPr>
            <a:lvl2pPr marL="914400" lvl="1" indent="-317499">
              <a:spcBef>
                <a:spcPts val="1599"/>
              </a:spcBef>
              <a:spcAft>
                <a:spcPts val="0"/>
              </a:spcAft>
              <a:buClr>
                <a:srgbClr val="FFFFFF"/>
              </a:buClr>
              <a:buSzPts val="1400"/>
              <a:buFont typeface="Red Hat Display"/>
              <a:buChar char="○"/>
              <a:defRPr/>
            </a:lvl2pPr>
            <a:lvl3pPr marL="1371600" lvl="2" indent="-317499">
              <a:spcBef>
                <a:spcPts val="1599"/>
              </a:spcBef>
              <a:spcAft>
                <a:spcPts val="0"/>
              </a:spcAft>
              <a:buClr>
                <a:srgbClr val="FFFFFF"/>
              </a:buClr>
              <a:buSzPts val="1400"/>
              <a:buFont typeface="Red Hat Display"/>
              <a:buChar char="■"/>
              <a:defRPr/>
            </a:lvl3pPr>
            <a:lvl4pPr marL="1828800" lvl="3" indent="-317499">
              <a:spcBef>
                <a:spcPts val="1599"/>
              </a:spcBef>
              <a:spcAft>
                <a:spcPts val="0"/>
              </a:spcAft>
              <a:buClr>
                <a:srgbClr val="FFFFFF"/>
              </a:buClr>
              <a:buSzPts val="1400"/>
              <a:buFont typeface="Red Hat Display"/>
              <a:buChar char="●"/>
              <a:defRPr/>
            </a:lvl4pPr>
            <a:lvl5pPr marL="2286000" lvl="4" indent="-317499">
              <a:spcBef>
                <a:spcPts val="1599"/>
              </a:spcBef>
              <a:spcAft>
                <a:spcPts val="0"/>
              </a:spcAft>
              <a:buClr>
                <a:srgbClr val="FFFFFF"/>
              </a:buClr>
              <a:buSzPts val="1400"/>
              <a:buFont typeface="Red Hat Display"/>
              <a:buChar char="○"/>
              <a:defRPr/>
            </a:lvl5pPr>
            <a:lvl6pPr marL="2743200" lvl="5" indent="-317499">
              <a:spcBef>
                <a:spcPts val="1599"/>
              </a:spcBef>
              <a:spcAft>
                <a:spcPts val="0"/>
              </a:spcAft>
              <a:buClr>
                <a:srgbClr val="FFFFFF"/>
              </a:buClr>
              <a:buSzPts val="1400"/>
              <a:buFont typeface="Red Hat Display"/>
              <a:buChar char="■"/>
              <a:defRPr/>
            </a:lvl6pPr>
            <a:lvl7pPr marL="3200400" lvl="6" indent="-317499">
              <a:spcBef>
                <a:spcPts val="1599"/>
              </a:spcBef>
              <a:spcAft>
                <a:spcPts val="0"/>
              </a:spcAft>
              <a:buClr>
                <a:srgbClr val="FFFFFF"/>
              </a:buClr>
              <a:buSzPts val="1400"/>
              <a:buFont typeface="Red Hat Display"/>
              <a:buChar char="●"/>
              <a:defRPr/>
            </a:lvl7pPr>
            <a:lvl8pPr marL="3657600" lvl="7" indent="-317499">
              <a:spcBef>
                <a:spcPts val="1599"/>
              </a:spcBef>
              <a:spcAft>
                <a:spcPts val="0"/>
              </a:spcAft>
              <a:buClr>
                <a:srgbClr val="FFFFFF"/>
              </a:buClr>
              <a:buSzPts val="1400"/>
              <a:buFont typeface="Red Hat Display"/>
              <a:buChar char="○"/>
              <a:defRPr/>
            </a:lvl8pPr>
            <a:lvl9pPr marL="4114800" lvl="8" indent="-317499">
              <a:spcBef>
                <a:spcPts val="1599"/>
              </a:spcBef>
              <a:spcAft>
                <a:spcPts val="1599"/>
              </a:spcAft>
              <a:buClr>
                <a:srgbClr val="FFFFFF"/>
              </a:buClr>
              <a:buSzPts val="1400"/>
              <a:buFont typeface="Red Hat Display"/>
              <a:buChar char="■"/>
              <a:defRPr/>
            </a:lvl9pPr>
          </a:lstStyle>
          <a:p>
            <a:pPr>
              <a:buClr>
                <a:schemeClr val="dk2"/>
              </a:buClr>
              <a:buSzPts val="1400"/>
              <a:buFont typeface="Wingdings"/>
              <a:buChar char="§"/>
              <a:defRPr/>
            </a:pPr>
            <a:r>
              <a:rPr sz="1400" b="1" i="0" u="none">
                <a:solidFill>
                  <a:srgbClr val="000000"/>
                </a:solidFill>
                <a:latin typeface="Arial"/>
                <a:ea typeface="Arial"/>
                <a:cs typeface="Arial"/>
              </a:rPr>
              <a:t>Detection Mechanisms</a:t>
            </a:r>
            <a:r>
              <a:rPr sz="1400" b="0" i="0" u="none">
                <a:solidFill>
                  <a:srgbClr val="000000"/>
                </a:solidFill>
                <a:latin typeface="Arial"/>
                <a:ea typeface="Arial"/>
                <a:cs typeface="Arial"/>
              </a:rPr>
              <a:t>: Many sandboxes are evolving to better simulate user interactions, making it increasingly difficult for malware to rely on evasion tactics.</a:t>
            </a:r>
            <a:endParaRPr/>
          </a:p>
          <a:p>
            <a:pPr>
              <a:buClr>
                <a:schemeClr val="dk2"/>
              </a:buClr>
              <a:buSzPts val="1400"/>
              <a:buFont typeface="Wingdings"/>
              <a:buChar char="§"/>
              <a:defRPr/>
            </a:pPr>
            <a:endParaRPr sz="1400">
              <a:latin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Environmental Differences</a:t>
            </a:r>
            <a:r>
              <a:rPr sz="1400" b="0" i="0" u="none">
                <a:solidFill>
                  <a:srgbClr val="000000"/>
                </a:solidFill>
                <a:latin typeface="Arial"/>
                <a:ea typeface="Arial"/>
                <a:cs typeface="Arial"/>
              </a:rPr>
              <a:t>: Malware that depends on specific user interactions may not perform as expected in varied real-world environments, leading to potential execution failures</a:t>
            </a:r>
            <a:endParaRPr/>
          </a:p>
          <a:p>
            <a:pPr>
              <a:buClr>
                <a:schemeClr val="dk2"/>
              </a:buClr>
              <a:buSzPts val="1400"/>
              <a:buFont typeface="Wingdings"/>
              <a:buChar char="§"/>
              <a:defRPr/>
            </a:pPr>
            <a:endParaRPr sz="1400">
              <a:latin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User Behavior Variability</a:t>
            </a:r>
            <a:r>
              <a:rPr sz="1400" b="0" i="0" u="none">
                <a:solidFill>
                  <a:srgbClr val="000000"/>
                </a:solidFill>
                <a:latin typeface="Arial"/>
                <a:ea typeface="Arial"/>
                <a:cs typeface="Arial"/>
              </a:rPr>
              <a:t>: The wide range of user interactions makes it challenging for malware to consistently predict and exploit specific actions, which can result in missed opportunities to execute malicious behavior.</a:t>
            </a:r>
            <a:endParaRPr sz="1400">
              <a:latin typeface="Arial"/>
              <a:cs typeface="Arial"/>
            </a:endParaRPr>
          </a:p>
        </p:txBody>
      </p:sp>
      <p:sp>
        <p:nvSpPr>
          <p:cNvPr id="1840381963" name="Google Shape;143;p21"/>
          <p:cNvSpPr txBox="1">
            <a:spLocks noGrp="1"/>
          </p:cNvSpPr>
          <p:nvPr>
            <p:ph type="title"/>
          </p:nvPr>
        </p:nvSpPr>
        <p:spPr bwMode="auto">
          <a:xfrm>
            <a:off x="713224" y="470649"/>
            <a:ext cx="7717500" cy="549900"/>
          </a:xfrm>
          <a:prstGeom prst="rect">
            <a:avLst/>
          </a:prstGeom>
        </p:spPr>
        <p:txBody>
          <a:bodyPr spcFirstLastPara="1" wrap="square" lIns="91423" tIns="91423" rIns="91423" bIns="91423" anchor="ctr"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lgn="l">
              <a:defRPr/>
            </a:pPr>
            <a:r>
              <a:rPr sz="1800" b="1" u="sng" dirty="0">
                <a:latin typeface="+mj-lt"/>
              </a:rPr>
              <a:t>Limitations: User Interactions Evasion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713224" y="1020549"/>
            <a:ext cx="8278374" cy="4065799"/>
          </a:xfrm>
        </p:spPr>
        <p:txBody>
          <a:bodyPr/>
          <a:lstStyle/>
          <a:p>
            <a:pPr marL="139699" indent="0">
              <a:buNone/>
              <a:defRPr/>
            </a:pPr>
            <a:endParaRPr/>
          </a:p>
          <a:p>
            <a:pPr>
              <a:buClr>
                <a:schemeClr val="dk2"/>
              </a:buClr>
              <a:buSzPts val="1400"/>
              <a:buFont typeface="Wingdings"/>
              <a:buChar char="§"/>
              <a:defRPr/>
            </a:pPr>
            <a:r>
              <a:rPr lang="en-CA" sz="1300" b="1">
                <a:latin typeface="+mn-lt"/>
              </a:rPr>
              <a:t>Process Enumeration:</a:t>
            </a:r>
            <a:r>
              <a:rPr lang="en-US" sz="1300" b="1">
                <a:latin typeface="+mn-lt"/>
              </a:rPr>
              <a:t>  </a:t>
            </a:r>
            <a:r>
              <a:rPr lang="en-US" sz="1300">
                <a:latin typeface="+mn-lt"/>
              </a:rPr>
              <a:t>Utilize system calls to enumerate active processes.</a:t>
            </a:r>
            <a:r>
              <a:rPr lang="en-US" sz="1300" b="1">
                <a:latin typeface="+mn-lt"/>
              </a:rPr>
              <a:t> </a:t>
            </a:r>
            <a:r>
              <a:rPr lang="en-US" sz="1300">
                <a:latin typeface="+mn-lt"/>
              </a:rPr>
              <a:t>Look for processes like VBoxService (Virtual Box) or vmware-vmx.exe (Vmware).</a:t>
            </a:r>
            <a:endParaRPr lang="en-US" sz="1300">
              <a:latin typeface="Arial"/>
            </a:endParaRPr>
          </a:p>
          <a:p>
            <a:pPr>
              <a:buClr>
                <a:schemeClr val="dk2"/>
              </a:buClr>
              <a:buSzPts val="1400"/>
              <a:buFont typeface="Wingdings"/>
              <a:buChar char="§"/>
              <a:defRPr/>
            </a:pPr>
            <a:endParaRPr sz="500"/>
          </a:p>
          <a:p>
            <a:pPr>
              <a:buClr>
                <a:schemeClr val="dk2"/>
              </a:buClr>
              <a:buSzPts val="1400"/>
              <a:buFont typeface="Wingdings"/>
              <a:buChar char="§"/>
              <a:defRPr/>
            </a:pPr>
            <a:r>
              <a:rPr lang="en-US" sz="1300" b="1">
                <a:latin typeface="+mn-lt"/>
              </a:rPr>
              <a:t>Registry Checks: </a:t>
            </a:r>
            <a:r>
              <a:rPr lang="en-US" sz="1300">
                <a:latin typeface="+mn-lt"/>
              </a:rPr>
              <a:t>Query Windows Registry for entries indicating virtualization. </a:t>
            </a:r>
            <a:r>
              <a:rPr lang="en-CA" sz="1300">
                <a:latin typeface="+mn-lt"/>
              </a:rPr>
              <a:t>Specific keys, like HKEY_LOCAL_MACHINE\SOFTWARE\Microsoft\Windows\CurrentVersion\Uninstall ,</a:t>
            </a:r>
            <a:r>
              <a:rPr lang="en-US" sz="1300">
                <a:latin typeface="+mn-lt"/>
              </a:rPr>
              <a:t> may contain signs of Sandbox installations.</a:t>
            </a:r>
            <a:endParaRPr lang="en-US" sz="1300">
              <a:latin typeface="Arial"/>
            </a:endParaRPr>
          </a:p>
          <a:p>
            <a:pPr>
              <a:buClr>
                <a:schemeClr val="dk2"/>
              </a:buClr>
              <a:buSzPts val="1400"/>
              <a:buFont typeface="Wingdings"/>
              <a:buChar char="§"/>
              <a:defRPr/>
            </a:pPr>
            <a:endParaRPr sz="500"/>
          </a:p>
          <a:p>
            <a:pPr>
              <a:buClr>
                <a:schemeClr val="dk2"/>
              </a:buClr>
              <a:buSzPts val="1400"/>
              <a:buFont typeface="Wingdings"/>
              <a:buChar char="§"/>
              <a:defRPr/>
            </a:pPr>
            <a:r>
              <a:rPr lang="en-US" sz="1300" b="1">
                <a:latin typeface="+mn-lt"/>
              </a:rPr>
              <a:t>Environment Variable Inspection: </a:t>
            </a:r>
            <a:r>
              <a:rPr lang="en-US" sz="1300">
                <a:latin typeface="+mn-lt"/>
              </a:rPr>
              <a:t>Access environment variables for clues about the environment. Look for variables such as VIRTUAL_ENV or VIRTUAL BOX_HGCM</a:t>
            </a:r>
            <a:endParaRPr lang="en-US" sz="1300">
              <a:latin typeface="Arial"/>
            </a:endParaRPr>
          </a:p>
          <a:p>
            <a:pPr>
              <a:buClr>
                <a:schemeClr val="dk2"/>
              </a:buClr>
              <a:buSzPts val="1400"/>
              <a:buFont typeface="Wingdings"/>
              <a:buChar char="§"/>
              <a:defRPr/>
            </a:pPr>
            <a:endParaRPr sz="500" b="1">
              <a:latin typeface="Arial"/>
            </a:endParaRPr>
          </a:p>
          <a:p>
            <a:pPr>
              <a:buClr>
                <a:schemeClr val="dk2"/>
              </a:buClr>
              <a:buSzPts val="1400"/>
              <a:buFont typeface="Wingdings"/>
              <a:buChar char="§"/>
              <a:defRPr/>
            </a:pPr>
            <a:r>
              <a:rPr lang="en-CA" sz="1300" b="1">
                <a:latin typeface="+mn-lt"/>
              </a:rPr>
              <a:t>Network Configuration Checks: </a:t>
            </a:r>
            <a:r>
              <a:rPr lang="en-CA" sz="1300">
                <a:latin typeface="+mn-lt"/>
              </a:rPr>
              <a:t>Examine </a:t>
            </a:r>
            <a:r>
              <a:rPr lang="en-US" sz="1300">
                <a:latin typeface="+mn-lt"/>
              </a:rPr>
              <a:t>network settings for unusual configurations typical of virtual environments. Check for multiple virtual adapters or specific IP ranges used by Sandboxes.</a:t>
            </a:r>
            <a:endParaRPr lang="en-US" sz="1300">
              <a:latin typeface="Arial"/>
            </a:endParaRPr>
          </a:p>
          <a:p>
            <a:pPr>
              <a:buClr>
                <a:schemeClr val="dk2"/>
              </a:buClr>
              <a:buSzPts val="1400"/>
              <a:buFont typeface="Wingdings"/>
              <a:buChar char="§"/>
              <a:defRPr/>
            </a:pPr>
            <a:endParaRPr sz="500"/>
          </a:p>
          <a:p>
            <a:pPr>
              <a:buClr>
                <a:schemeClr val="dk2"/>
              </a:buClr>
              <a:buSzPts val="1400"/>
              <a:buFont typeface="Wingdings"/>
              <a:buChar char="§"/>
              <a:defRPr/>
            </a:pPr>
            <a:r>
              <a:rPr lang="en-US" sz="1300" b="1">
                <a:latin typeface="+mn-lt"/>
              </a:rPr>
              <a:t>System Performance Metrics: </a:t>
            </a:r>
            <a:r>
              <a:rPr lang="en-US" sz="1300">
                <a:latin typeface="+mn-lt"/>
              </a:rPr>
              <a:t>Monitor CPU and memory usage. Sandboxes may exhibit different performance characteristics compared to physical machines.</a:t>
            </a:r>
            <a:endParaRPr sz="1300"/>
          </a:p>
          <a:p>
            <a:pPr>
              <a:buClr>
                <a:schemeClr val="dk2"/>
              </a:buClr>
              <a:buSzPts val="1400"/>
              <a:buFont typeface="Wingdings"/>
              <a:buChar char="§"/>
              <a:defRPr/>
            </a:pPr>
            <a:endParaRPr lang="en-CA" b="1">
              <a:latin typeface="+mn-lt"/>
            </a:endParaRPr>
          </a:p>
        </p:txBody>
      </p:sp>
      <p:sp>
        <p:nvSpPr>
          <p:cNvPr id="3" name="Title 2"/>
          <p:cNvSpPr>
            <a:spLocks noGrp="1"/>
          </p:cNvSpPr>
          <p:nvPr>
            <p:ph type="title"/>
          </p:nvPr>
        </p:nvSpPr>
        <p:spPr bwMode="auto"/>
        <p:txBody>
          <a:bodyPr anchor="ctr"/>
          <a:lstStyle/>
          <a:p>
            <a:pPr algn="l">
              <a:defRPr/>
            </a:pPr>
            <a:r>
              <a:rPr lang="en-CA" sz="1800" b="1" u="sng" dirty="0">
                <a:latin typeface="+mj-lt"/>
              </a:rPr>
              <a:t>System Checks Evasion</a:t>
            </a:r>
            <a:endParaRPr sz="1800" b="1"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511428" y="1276349"/>
            <a:ext cx="8480171" cy="3809999"/>
          </a:xfrm>
        </p:spPr>
        <p:txBody>
          <a:bodyPr/>
          <a:lstStyle/>
          <a:p>
            <a:pPr>
              <a:buClr>
                <a:schemeClr val="dk2"/>
              </a:buClr>
              <a:buSzPts val="1400"/>
              <a:buFont typeface="Wingdings"/>
              <a:buChar char="§"/>
              <a:defRPr/>
            </a:pPr>
            <a:r>
              <a:rPr lang="en-CA" sz="1300" b="1">
                <a:latin typeface="+mn-lt"/>
              </a:rPr>
              <a:t>Detection Risk</a:t>
            </a:r>
            <a:r>
              <a:rPr lang="en-CA" sz="1300">
                <a:latin typeface="+mn-lt"/>
              </a:rPr>
              <a:t>: </a:t>
            </a:r>
            <a:r>
              <a:rPr lang="en-US" sz="1300">
                <a:latin typeface="+mn-lt"/>
              </a:rPr>
              <a:t>Advanced Sandboxes can log and monitor querying activities, potentially leading to detection and countermeasures.</a:t>
            </a:r>
            <a:endParaRPr lang="en-US" sz="1300">
              <a:latin typeface="Arial"/>
            </a:endParaRPr>
          </a:p>
          <a:p>
            <a:pPr>
              <a:buClr>
                <a:schemeClr val="dk2"/>
              </a:buClr>
              <a:buSzPts val="1400"/>
              <a:buFont typeface="Wingdings"/>
              <a:buChar char="§"/>
              <a:defRPr/>
            </a:pPr>
            <a:endParaRPr sz="500"/>
          </a:p>
          <a:p>
            <a:pPr>
              <a:buClr>
                <a:schemeClr val="dk2"/>
              </a:buClr>
              <a:buSzPts val="1400"/>
              <a:buFont typeface="Wingdings"/>
              <a:buChar char="§"/>
              <a:defRPr/>
            </a:pPr>
            <a:r>
              <a:rPr lang="en-CA" sz="1300" b="1">
                <a:latin typeface="+mn-lt"/>
              </a:rPr>
              <a:t>False Positives</a:t>
            </a:r>
            <a:r>
              <a:rPr lang="en-CA" sz="1300">
                <a:latin typeface="+mn-lt"/>
              </a:rPr>
              <a:t>:</a:t>
            </a:r>
            <a:r>
              <a:rPr lang="en-US" sz="1300">
                <a:latin typeface="+mn-lt"/>
              </a:rPr>
              <a:t> Legitimate environments might mimic Sandbox traits, causing misidentification and unnecessary evasive actions.</a:t>
            </a:r>
            <a:endParaRPr lang="en-US" sz="1300">
              <a:latin typeface="Arial"/>
            </a:endParaRPr>
          </a:p>
          <a:p>
            <a:pPr>
              <a:buClr>
                <a:schemeClr val="dk2"/>
              </a:buClr>
              <a:buSzPts val="1400"/>
              <a:buFont typeface="Wingdings"/>
              <a:buChar char="§"/>
              <a:defRPr/>
            </a:pPr>
            <a:endParaRPr sz="500"/>
          </a:p>
          <a:p>
            <a:pPr>
              <a:buClr>
                <a:schemeClr val="dk2"/>
              </a:buClr>
              <a:buSzPts val="1400"/>
              <a:buFont typeface="Wingdings"/>
              <a:buChar char="§"/>
              <a:defRPr/>
            </a:pPr>
            <a:r>
              <a:rPr lang="en-CA" sz="1300" b="1">
                <a:latin typeface="+mn-lt"/>
              </a:rPr>
              <a:t>Dynamic Sandbox Techniques</a:t>
            </a:r>
            <a:r>
              <a:rPr lang="en-CA" sz="1300">
                <a:latin typeface="+mn-lt"/>
              </a:rPr>
              <a:t>:</a:t>
            </a:r>
            <a:r>
              <a:rPr lang="en-US" sz="1300">
                <a:latin typeface="+mn-lt"/>
              </a:rPr>
              <a:t> Sandboxes constantly update their detection mechanisms, making traditional checks less reliable over time.</a:t>
            </a:r>
            <a:endParaRPr lang="en-US" sz="1300">
              <a:latin typeface="Arial"/>
            </a:endParaRPr>
          </a:p>
          <a:p>
            <a:pPr>
              <a:buClr>
                <a:schemeClr val="dk2"/>
              </a:buClr>
              <a:buSzPts val="1400"/>
              <a:buFont typeface="Wingdings"/>
              <a:buChar char="§"/>
              <a:defRPr/>
            </a:pPr>
            <a:endParaRPr sz="500"/>
          </a:p>
          <a:p>
            <a:pPr>
              <a:buClr>
                <a:schemeClr val="dk2"/>
              </a:buClr>
              <a:buSzPts val="1400"/>
              <a:buFont typeface="Wingdings"/>
              <a:buChar char="§"/>
              <a:defRPr/>
            </a:pPr>
            <a:r>
              <a:rPr lang="en-CA" sz="1300" b="1">
                <a:latin typeface="+mn-lt"/>
              </a:rPr>
              <a:t>Implementation Complexity</a:t>
            </a:r>
            <a:r>
              <a:rPr lang="en-CA" sz="1300">
                <a:latin typeface="+mn-lt"/>
              </a:rPr>
              <a:t>:</a:t>
            </a:r>
            <a:r>
              <a:rPr lang="en-US" sz="1300">
                <a:latin typeface="+mn-lt"/>
              </a:rPr>
              <a:t> Developing robust and comprehensive system checks can be technically complex and resource-intensive.</a:t>
            </a:r>
            <a:endParaRPr lang="en-US" sz="1300">
              <a:latin typeface="Arial"/>
            </a:endParaRPr>
          </a:p>
          <a:p>
            <a:pPr>
              <a:buClr>
                <a:schemeClr val="dk2"/>
              </a:buClr>
              <a:buSzPts val="1400"/>
              <a:buFont typeface="Wingdings"/>
              <a:buChar char="§"/>
              <a:defRPr/>
            </a:pPr>
            <a:endParaRPr sz="500"/>
          </a:p>
          <a:p>
            <a:pPr>
              <a:buClr>
                <a:schemeClr val="dk2"/>
              </a:buClr>
              <a:buSzPts val="1400"/>
              <a:buFont typeface="Wingdings"/>
              <a:buChar char="§"/>
              <a:defRPr/>
            </a:pPr>
            <a:r>
              <a:rPr lang="en-CA" sz="1300" b="1">
                <a:latin typeface="+mn-lt"/>
              </a:rPr>
              <a:t>Environmental Variability</a:t>
            </a:r>
            <a:r>
              <a:rPr lang="en-CA" sz="1300">
                <a:latin typeface="+mn-lt"/>
              </a:rPr>
              <a:t>:</a:t>
            </a:r>
            <a:r>
              <a:rPr lang="en-US" sz="1300">
                <a:latin typeface="+mn-lt"/>
              </a:rPr>
              <a:t> Rapid changes in IT infrastructures can lead to inconsistent results; a system's characteristics may change unexpectedly.</a:t>
            </a:r>
            <a:endParaRPr lang="en-US" sz="1300">
              <a:latin typeface="Arial"/>
            </a:endParaRPr>
          </a:p>
          <a:p>
            <a:pPr>
              <a:buClr>
                <a:schemeClr val="dk2"/>
              </a:buClr>
              <a:buSzPts val="1400"/>
              <a:buFont typeface="Wingdings"/>
              <a:buChar char="§"/>
              <a:defRPr/>
            </a:pPr>
            <a:endParaRPr sz="500"/>
          </a:p>
          <a:p>
            <a:pPr>
              <a:buClr>
                <a:schemeClr val="dk2"/>
              </a:buClr>
              <a:buSzPts val="1400"/>
              <a:buFont typeface="Wingdings"/>
              <a:buChar char="§"/>
              <a:defRPr/>
            </a:pPr>
            <a:r>
              <a:rPr lang="en-CA" sz="1300" b="1">
                <a:latin typeface="+mn-lt"/>
              </a:rPr>
              <a:t>Evasion Method Limitations</a:t>
            </a:r>
            <a:r>
              <a:rPr lang="en-CA" sz="1300">
                <a:latin typeface="+mn-lt"/>
              </a:rPr>
              <a:t>:</a:t>
            </a:r>
            <a:r>
              <a:rPr lang="en-US" sz="1300">
                <a:latin typeface="+mn-lt"/>
              </a:rPr>
              <a:t> Some evasion techniques can only be effective under specific conditions, making them situational and unreliable in diverse environments.</a:t>
            </a:r>
            <a:endParaRPr sz="1300" b="1">
              <a:latin typeface="+mn-lt"/>
            </a:endParaRPr>
          </a:p>
        </p:txBody>
      </p:sp>
      <p:sp>
        <p:nvSpPr>
          <p:cNvPr id="3" name="Title 2"/>
          <p:cNvSpPr>
            <a:spLocks noGrp="1"/>
          </p:cNvSpPr>
          <p:nvPr>
            <p:ph type="title"/>
          </p:nvPr>
        </p:nvSpPr>
        <p:spPr bwMode="auto"/>
        <p:txBody>
          <a:bodyPr anchor="ctr"/>
          <a:lstStyle/>
          <a:p>
            <a:pPr algn="l">
              <a:defRPr/>
            </a:pPr>
            <a:r>
              <a:rPr lang="en-CA" sz="1800" b="1" u="sng" dirty="0">
                <a:latin typeface="+mj-lt"/>
              </a:rPr>
              <a:t>Limitations: System Checks Evasion </a:t>
            </a:r>
            <a:endParaRPr sz="1800" b="1"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22773598" name="Text Placeholder 1"/>
          <p:cNvSpPr>
            <a:spLocks noGrp="1"/>
          </p:cNvSpPr>
          <p:nvPr>
            <p:ph type="body" idx="1"/>
          </p:nvPr>
        </p:nvSpPr>
        <p:spPr bwMode="auto">
          <a:xfrm>
            <a:off x="685800" y="1295853"/>
            <a:ext cx="7744924" cy="3124199"/>
          </a:xfrm>
        </p:spPr>
        <p:txBody>
          <a:bodyPr/>
          <a:lstStyle/>
          <a:p>
            <a:pPr>
              <a:buClr>
                <a:schemeClr val="dk2"/>
              </a:buClr>
              <a:buSzPts val="1400"/>
              <a:buFont typeface="Wingdings"/>
              <a:buChar char="§"/>
              <a:defRPr/>
            </a:pPr>
            <a:r>
              <a:rPr lang="en-US" b="1" dirty="0">
                <a:latin typeface="Arial"/>
              </a:rPr>
              <a:t>Geolocation Filtering: </a:t>
            </a:r>
            <a:r>
              <a:rPr lang="en-US" dirty="0">
                <a:latin typeface="Arial"/>
              </a:rPr>
              <a:t>This technique involves checking the geographic origin of the IP address executing the binary. By implementing a filter, attackers can determine if their payload is running in a Sandbox located in a different region, allowing them to avoid detection.</a:t>
            </a:r>
            <a:endParaRPr dirty="0"/>
          </a:p>
          <a:p>
            <a:pPr>
              <a:buClr>
                <a:schemeClr val="dk2"/>
              </a:buClr>
              <a:buSzPts val="1400"/>
              <a:buFont typeface="Wingdings"/>
              <a:buChar char="§"/>
              <a:defRPr/>
            </a:pPr>
            <a:endParaRPr dirty="0"/>
          </a:p>
          <a:p>
            <a:pPr>
              <a:buClr>
                <a:schemeClr val="dk2"/>
              </a:buClr>
              <a:buSzPts val="1400"/>
              <a:buFont typeface="Wingdings"/>
              <a:buChar char="§"/>
              <a:defRPr/>
            </a:pPr>
            <a:r>
              <a:rPr lang="en-US" b="1" dirty="0">
                <a:latin typeface="Arial"/>
              </a:rPr>
              <a:t>IP Spoofing: </a:t>
            </a:r>
            <a:r>
              <a:rPr lang="en-US" dirty="0">
                <a:latin typeface="Arial"/>
              </a:rPr>
              <a:t>Attackers can spoof their IP addresses to make it appear as though they are accessing the target from a legitimate location. This can help bypass geo-blocking measures, but it may raise flags if not done carefully.</a:t>
            </a:r>
            <a:endParaRPr dirty="0"/>
          </a:p>
          <a:p>
            <a:pPr>
              <a:buClr>
                <a:schemeClr val="dk2"/>
              </a:buClr>
              <a:buSzPts val="1400"/>
              <a:buFont typeface="Wingdings"/>
              <a:buChar char="§"/>
              <a:defRPr/>
            </a:pPr>
            <a:endParaRPr dirty="0"/>
          </a:p>
          <a:p>
            <a:pPr>
              <a:buClr>
                <a:schemeClr val="dk2"/>
              </a:buClr>
              <a:buSzPts val="1400"/>
              <a:buFont typeface="Wingdings"/>
              <a:buChar char="§"/>
              <a:defRPr/>
            </a:pPr>
            <a:r>
              <a:rPr lang="en-US" b="1" dirty="0">
                <a:latin typeface="Arial"/>
              </a:rPr>
              <a:t>Dynamic DNS Services</a:t>
            </a:r>
            <a:r>
              <a:rPr lang="en-US" dirty="0">
                <a:latin typeface="Arial"/>
              </a:rPr>
              <a:t>: Utilizing dynamic DNS can help change the apparent location of the attacking machine frequently. This can complicate geolocation checks, but it relies on the attacker maintaining access to a dynamic DNS service.</a:t>
            </a:r>
            <a:br>
              <a:rPr lang="en-US" dirty="0">
                <a:latin typeface="Arial"/>
              </a:rPr>
            </a:br>
            <a:endParaRPr lang="en-CA" dirty="0">
              <a:latin typeface="Arial"/>
            </a:endParaRPr>
          </a:p>
        </p:txBody>
      </p:sp>
      <p:sp>
        <p:nvSpPr>
          <p:cNvPr id="1968489176" name="Title 2"/>
          <p:cNvSpPr>
            <a:spLocks noGrp="1"/>
          </p:cNvSpPr>
          <p:nvPr>
            <p:ph type="title"/>
          </p:nvPr>
        </p:nvSpPr>
        <p:spPr bwMode="auto">
          <a:xfrm>
            <a:off x="713223" y="415906"/>
            <a:ext cx="7717500" cy="936644"/>
          </a:xfrm>
        </p:spPr>
        <p:txBody>
          <a:bodyPr anchor="ctr"/>
          <a:lstStyle/>
          <a:p>
            <a:pPr algn="l">
              <a:lnSpc>
                <a:spcPct val="150000"/>
              </a:lnSpc>
              <a:defRPr/>
            </a:pPr>
            <a:r>
              <a:rPr lang="en-US" sz="1800" b="1" u="sng" dirty="0">
                <a:latin typeface="+mj-lt"/>
              </a:rPr>
              <a:t>Environmental Awareness:</a:t>
            </a:r>
            <a:br>
              <a:rPr lang="en-US" sz="1800" dirty="0">
                <a:latin typeface="+mj-lt"/>
              </a:rPr>
            </a:br>
            <a:r>
              <a:rPr lang="en-US" sz="1800" u="sng" dirty="0">
                <a:latin typeface="+mj-lt"/>
              </a:rPr>
              <a:t>Geolocation and Geo-blocking Evasion</a:t>
            </a:r>
            <a:endParaRPr lang="en-CA" sz="1800" u="sng"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533399" y="1305728"/>
            <a:ext cx="7467600" cy="2565050"/>
          </a:xfrm>
        </p:spPr>
        <p:txBody>
          <a:bodyPr/>
          <a:lstStyle/>
          <a:p>
            <a:pPr>
              <a:buClr>
                <a:schemeClr val="dk2"/>
              </a:buClr>
              <a:buSzPts val="1400"/>
              <a:buFont typeface="Wingdings"/>
              <a:buChar char="§"/>
              <a:defRPr/>
            </a:pPr>
            <a:r>
              <a:rPr lang="en-CA" b="1" dirty="0">
                <a:latin typeface="+mn-lt"/>
              </a:rPr>
              <a:t>Accuracy of Geolocation</a:t>
            </a:r>
            <a:r>
              <a:rPr lang="en-CA" dirty="0">
                <a:latin typeface="+mn-lt"/>
              </a:rPr>
              <a:t>: </a:t>
            </a:r>
            <a:r>
              <a:rPr lang="en-US" dirty="0">
                <a:latin typeface="+mn-lt"/>
              </a:rPr>
              <a:t>IP-based geolocation can be inaccurate; VPNs and proxies can mislead the origin checks.</a:t>
            </a:r>
            <a:endParaRPr lang="en-US" dirty="0">
              <a:latin typeface="Arial"/>
            </a:endParaRPr>
          </a:p>
          <a:p>
            <a:pPr>
              <a:buClr>
                <a:schemeClr val="dk2"/>
              </a:buClr>
              <a:buSzPts val="1400"/>
              <a:buFont typeface="Wingdings"/>
              <a:buChar char="§"/>
              <a:defRPr/>
            </a:pPr>
            <a:endParaRPr dirty="0"/>
          </a:p>
          <a:p>
            <a:pPr>
              <a:buClr>
                <a:schemeClr val="dk2"/>
              </a:buClr>
              <a:buSzPts val="1400"/>
              <a:buFont typeface="Wingdings"/>
              <a:buChar char="§"/>
              <a:defRPr/>
            </a:pPr>
            <a:r>
              <a:rPr lang="en-CA" b="1" dirty="0">
                <a:latin typeface="+mn-lt"/>
              </a:rPr>
              <a:t>Detection of Evasion Techniques: </a:t>
            </a:r>
            <a:r>
              <a:rPr lang="en-US" dirty="0">
                <a:latin typeface="+mn-lt"/>
              </a:rPr>
              <a:t>Advanced Sandboxes may have methods to detect IP spoofing or suspicious DNS behavior, nullifying the effectiveness of these techniques.</a:t>
            </a:r>
            <a:endParaRPr lang="en-US" dirty="0">
              <a:latin typeface="Arial"/>
            </a:endParaRPr>
          </a:p>
          <a:p>
            <a:pPr>
              <a:buClr>
                <a:schemeClr val="dk2"/>
              </a:buClr>
              <a:buSzPts val="1400"/>
              <a:buFont typeface="Wingdings"/>
              <a:buChar char="§"/>
              <a:defRPr/>
            </a:pPr>
            <a:endParaRPr dirty="0"/>
          </a:p>
          <a:p>
            <a:pPr>
              <a:buClr>
                <a:schemeClr val="dk2"/>
              </a:buClr>
              <a:buSzPts val="1400"/>
              <a:buFont typeface="Wingdings"/>
              <a:buChar char="§"/>
              <a:defRPr/>
            </a:pPr>
            <a:r>
              <a:rPr lang="en-CA" b="1" dirty="0">
                <a:latin typeface="+mn-lt"/>
              </a:rPr>
              <a:t>Internet Access Requirement : </a:t>
            </a:r>
            <a:r>
              <a:rPr lang="en-US" dirty="0">
                <a:latin typeface="+mn-lt"/>
              </a:rPr>
              <a:t>Many of these methods require constant internet access to validate IP addresses or use DNS services, which may not always be feasible in targeted environments.</a:t>
            </a:r>
            <a:br>
              <a:rPr lang="en-US" b="1" dirty="0">
                <a:latin typeface="+mn-lt"/>
              </a:rPr>
            </a:br>
            <a:endParaRPr lang="en-CA" b="1" dirty="0">
              <a:latin typeface="+mn-lt"/>
            </a:endParaRPr>
          </a:p>
        </p:txBody>
      </p:sp>
      <p:sp>
        <p:nvSpPr>
          <p:cNvPr id="3" name="Title 2"/>
          <p:cNvSpPr>
            <a:spLocks noGrp="1"/>
          </p:cNvSpPr>
          <p:nvPr>
            <p:ph type="title"/>
          </p:nvPr>
        </p:nvSpPr>
        <p:spPr bwMode="auto">
          <a:xfrm>
            <a:off x="713225" y="470650"/>
            <a:ext cx="7717500" cy="653300"/>
          </a:xfrm>
        </p:spPr>
        <p:txBody>
          <a:bodyPr anchor="ctr"/>
          <a:lstStyle/>
          <a:p>
            <a:pPr algn="l">
              <a:defRPr/>
            </a:pPr>
            <a:r>
              <a:rPr lang="en-US" sz="1800" b="1" u="sng" dirty="0">
                <a:latin typeface="+mj-lt"/>
              </a:rPr>
              <a:t>Limitations: Geolocation &amp; Geo-blocking Evasion</a:t>
            </a:r>
            <a:endParaRPr lang="en-CA" sz="1800" b="1" u="sng"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602141" y="1342914"/>
            <a:ext cx="8389456" cy="3962399"/>
          </a:xfrm>
        </p:spPr>
        <p:txBody>
          <a:bodyPr/>
          <a:lstStyle/>
          <a:p>
            <a:pPr>
              <a:buClr>
                <a:schemeClr val="dk2"/>
              </a:buClr>
              <a:buSzPts val="1400"/>
              <a:buFont typeface="Wingdings"/>
              <a:buChar char="§"/>
              <a:defRPr/>
            </a:pPr>
            <a:r>
              <a:rPr lang="en-CA" b="1" dirty="0">
                <a:latin typeface="+mn-lt"/>
              </a:rPr>
              <a:t>MAC Address Inspection</a:t>
            </a:r>
            <a:r>
              <a:rPr lang="en-CA" dirty="0">
                <a:latin typeface="+mn-lt"/>
              </a:rPr>
              <a:t>: </a:t>
            </a:r>
            <a:r>
              <a:rPr lang="en-US" dirty="0">
                <a:latin typeface="+mn-lt"/>
              </a:rPr>
              <a:t>Check for Known Prefixes Analyze MAC addresses for patterns linked to virtualization vendors (e.g., VMware, VirtualBox).</a:t>
            </a:r>
            <a:endParaRPr lang="en-US" dirty="0">
              <a:latin typeface="Arial"/>
            </a:endParaRPr>
          </a:p>
          <a:p>
            <a:pPr>
              <a:buClr>
                <a:schemeClr val="dk2"/>
              </a:buClr>
              <a:buSzPts val="1400"/>
              <a:buFont typeface="Wingdings"/>
              <a:buChar char="§"/>
              <a:defRPr/>
            </a:pPr>
            <a:endParaRPr dirty="0"/>
          </a:p>
          <a:p>
            <a:pPr>
              <a:buClr>
                <a:schemeClr val="dk2"/>
              </a:buClr>
              <a:buSzPts val="1400"/>
              <a:buFont typeface="Wingdings"/>
              <a:buChar char="§"/>
              <a:defRPr/>
            </a:pPr>
            <a:r>
              <a:rPr lang="en-CA" b="1" dirty="0">
                <a:latin typeface="+mn-lt"/>
              </a:rPr>
              <a:t>BIOS and Firmware Queries </a:t>
            </a:r>
            <a:r>
              <a:rPr lang="en-CA" dirty="0">
                <a:latin typeface="+mn-lt"/>
              </a:rPr>
              <a:t>: Identify Virtualization Strings .</a:t>
            </a:r>
            <a:r>
              <a:rPr lang="en-US" dirty="0">
                <a:latin typeface="+mn-lt"/>
              </a:rPr>
              <a:t>Look for specific BIOS strings or settings indicative of virtual machines.</a:t>
            </a:r>
            <a:endParaRPr lang="en-US" dirty="0">
              <a:latin typeface="Arial"/>
            </a:endParaRPr>
          </a:p>
          <a:p>
            <a:pPr>
              <a:buClr>
                <a:schemeClr val="dk2"/>
              </a:buClr>
              <a:buSzPts val="1400"/>
              <a:buFont typeface="Wingdings"/>
              <a:buChar char="§"/>
              <a:defRPr/>
            </a:pPr>
            <a:endParaRPr dirty="0"/>
          </a:p>
          <a:p>
            <a:pPr>
              <a:buClr>
                <a:schemeClr val="dk2"/>
              </a:buClr>
              <a:buSzPts val="1400"/>
              <a:buFont typeface="Wingdings"/>
              <a:buChar char="§"/>
              <a:defRPr/>
            </a:pPr>
            <a:r>
              <a:rPr lang="en-CA" b="1" dirty="0">
                <a:latin typeface="+mn-lt"/>
              </a:rPr>
              <a:t>Hardware ID Analysis</a:t>
            </a:r>
            <a:r>
              <a:rPr lang="en-CA" dirty="0">
                <a:latin typeface="+mn-lt"/>
              </a:rPr>
              <a:t>: Retrieve Unique Identifiers.</a:t>
            </a:r>
            <a:r>
              <a:rPr lang="en-US" dirty="0">
                <a:latin typeface="+mn-lt"/>
              </a:rPr>
              <a:t>Examine CPU ID and motherboard ID for virtualization-specific identifiers.</a:t>
            </a:r>
            <a:endParaRPr lang="en-US" dirty="0">
              <a:latin typeface="Arial"/>
            </a:endParaRPr>
          </a:p>
          <a:p>
            <a:pPr>
              <a:buClr>
                <a:schemeClr val="dk2"/>
              </a:buClr>
              <a:buSzPts val="1400"/>
              <a:buFont typeface="Wingdings"/>
              <a:buChar char="§"/>
              <a:defRPr/>
            </a:pPr>
            <a:endParaRPr dirty="0"/>
          </a:p>
          <a:p>
            <a:pPr>
              <a:buClr>
                <a:schemeClr val="dk2"/>
              </a:buClr>
              <a:buSzPts val="1400"/>
              <a:buFont typeface="Wingdings"/>
              <a:buChar char="§"/>
              <a:defRPr/>
            </a:pPr>
            <a:r>
              <a:rPr lang="en-CA" b="1" dirty="0">
                <a:latin typeface="+mn-lt"/>
              </a:rPr>
              <a:t>Peripheral Configuration Checks</a:t>
            </a:r>
            <a:r>
              <a:rPr lang="en-CA" dirty="0">
                <a:latin typeface="+mn-lt"/>
              </a:rPr>
              <a:t>:</a:t>
            </a:r>
            <a:r>
              <a:rPr lang="en-US" dirty="0">
                <a:latin typeface="+mn-lt"/>
              </a:rPr>
              <a:t> Assess Connected Devices. Evaluate the number and type of peripherals, as virtual environments often have fewer connected devices.</a:t>
            </a:r>
            <a:endParaRPr dirty="0"/>
          </a:p>
          <a:p>
            <a:pPr>
              <a:defRPr/>
            </a:pPr>
            <a:endParaRPr lang="en-US" b="1" dirty="0">
              <a:latin typeface="+mn-lt"/>
            </a:endParaRPr>
          </a:p>
          <a:p>
            <a:pPr marL="139700" indent="0">
              <a:buNone/>
              <a:defRPr/>
            </a:pPr>
            <a:endParaRPr lang="en-US" b="1" dirty="0">
              <a:latin typeface="+mj-lt"/>
            </a:endParaRPr>
          </a:p>
        </p:txBody>
      </p:sp>
      <p:sp>
        <p:nvSpPr>
          <p:cNvPr id="3" name="Title 2"/>
          <p:cNvSpPr>
            <a:spLocks noGrp="1"/>
          </p:cNvSpPr>
          <p:nvPr>
            <p:ph type="title"/>
          </p:nvPr>
        </p:nvSpPr>
        <p:spPr bwMode="auto">
          <a:xfrm>
            <a:off x="713224" y="415908"/>
            <a:ext cx="7717500" cy="860442"/>
          </a:xfrm>
        </p:spPr>
        <p:txBody>
          <a:bodyPr anchor="ctr"/>
          <a:lstStyle/>
          <a:p>
            <a:pPr algn="l">
              <a:lnSpc>
                <a:spcPct val="150000"/>
              </a:lnSpc>
              <a:defRPr/>
            </a:pPr>
            <a:r>
              <a:rPr lang="en-US" sz="1800" b="1" i="0" u="sng" strike="noStrike" cap="none" spc="0" dirty="0">
                <a:solidFill>
                  <a:schemeClr val="dk1"/>
                </a:solidFill>
                <a:latin typeface="+mj-lt"/>
                <a:ea typeface="Arial"/>
                <a:cs typeface="Arial"/>
              </a:rPr>
              <a:t>Environmental Awareness:</a:t>
            </a:r>
            <a:br>
              <a:rPr lang="en-CA" sz="1800" dirty="0">
                <a:latin typeface="+mj-lt"/>
              </a:rPr>
            </a:br>
            <a:r>
              <a:rPr lang="en-CA" sz="1800" u="sng" dirty="0">
                <a:latin typeface="+mj-lt"/>
              </a:rPr>
              <a:t>Identifying Physical Markers Evasion</a:t>
            </a:r>
            <a:endParaRPr sz="1800" u="sng"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602142" y="1164771"/>
            <a:ext cx="7475056" cy="3581399"/>
          </a:xfrm>
        </p:spPr>
        <p:txBody>
          <a:bodyPr/>
          <a:lstStyle/>
          <a:p>
            <a:pPr>
              <a:buClr>
                <a:schemeClr val="dk2"/>
              </a:buClr>
              <a:buSzPts val="1400"/>
              <a:buFont typeface="Wingdings"/>
              <a:buChar char="§"/>
              <a:defRPr/>
            </a:pPr>
            <a:r>
              <a:rPr lang="en-CA" b="1">
                <a:latin typeface="+mn-lt"/>
              </a:rPr>
              <a:t>Evasion Techniques</a:t>
            </a:r>
            <a:r>
              <a:rPr lang="en-CA">
                <a:latin typeface="+mn-lt"/>
              </a:rPr>
              <a:t>: </a:t>
            </a:r>
            <a:r>
              <a:rPr lang="en-US">
                <a:latin typeface="+mn-lt"/>
              </a:rPr>
              <a:t>Advanced Sandboxes may mask physical markers, reducing detection efficacy.</a:t>
            </a:r>
            <a:endParaRPr lang="en-US">
              <a:latin typeface="Arial"/>
            </a:endParaRPr>
          </a:p>
          <a:p>
            <a:pPr>
              <a:buClr>
                <a:schemeClr val="dk2"/>
              </a:buClr>
              <a:buSzPts val="1400"/>
              <a:buFont typeface="Wingdings"/>
              <a:buChar char="§"/>
              <a:defRPr/>
            </a:pPr>
            <a:endParaRPr/>
          </a:p>
          <a:p>
            <a:pPr>
              <a:buClr>
                <a:schemeClr val="dk2"/>
              </a:buClr>
              <a:buSzPts val="1400"/>
              <a:buFont typeface="Wingdings"/>
              <a:buChar char="§"/>
              <a:defRPr/>
            </a:pPr>
            <a:r>
              <a:rPr lang="en-US" b="1">
                <a:latin typeface="+mn-lt"/>
              </a:rPr>
              <a:t>False Positives : </a:t>
            </a:r>
            <a:r>
              <a:rPr lang="en-US">
                <a:latin typeface="+mn-lt"/>
              </a:rPr>
              <a:t>Legitimate systems can exhibit similar traits, leading to misidentification.</a:t>
            </a:r>
            <a:endParaRPr lang="en-US">
              <a:latin typeface="Arial"/>
            </a:endParaRPr>
          </a:p>
          <a:p>
            <a:pPr>
              <a:buClr>
                <a:schemeClr val="dk2"/>
              </a:buClr>
              <a:buSzPts val="1400"/>
              <a:buFont typeface="Wingdings"/>
              <a:buChar char="§"/>
              <a:defRPr/>
            </a:pPr>
            <a:endParaRPr/>
          </a:p>
          <a:p>
            <a:pPr>
              <a:buClr>
                <a:schemeClr val="dk2"/>
              </a:buClr>
              <a:buSzPts val="1400"/>
              <a:buFont typeface="Wingdings"/>
              <a:buChar char="§"/>
              <a:defRPr/>
            </a:pPr>
            <a:r>
              <a:rPr lang="en-CA" b="1">
                <a:latin typeface="+mn-lt"/>
              </a:rPr>
              <a:t>Inconsistent Results</a:t>
            </a:r>
            <a:r>
              <a:rPr lang="en-CA">
                <a:latin typeface="+mn-lt"/>
              </a:rPr>
              <a:t>:</a:t>
            </a:r>
            <a:r>
              <a:rPr lang="en-US">
                <a:latin typeface="+mn-lt"/>
              </a:rPr>
              <a:t> Variability in hardware setups may yield unreliable or inconclusive data.</a:t>
            </a:r>
            <a:endParaRPr lang="en-US">
              <a:latin typeface="Arial"/>
            </a:endParaRPr>
          </a:p>
          <a:p>
            <a:pPr>
              <a:buClr>
                <a:schemeClr val="dk2"/>
              </a:buClr>
              <a:buSzPts val="1400"/>
              <a:buFont typeface="Wingdings"/>
              <a:buChar char="§"/>
              <a:defRPr/>
            </a:pPr>
            <a:endParaRPr/>
          </a:p>
          <a:p>
            <a:pPr>
              <a:buClr>
                <a:schemeClr val="dk2"/>
              </a:buClr>
              <a:buSzPts val="1400"/>
              <a:buFont typeface="Wingdings"/>
              <a:buChar char="§"/>
              <a:defRPr/>
            </a:pPr>
            <a:r>
              <a:rPr lang="en-CA" b="1">
                <a:latin typeface="+mn-lt"/>
              </a:rPr>
              <a:t>Complex Implementation</a:t>
            </a:r>
            <a:r>
              <a:rPr lang="en-CA">
                <a:latin typeface="+mn-lt"/>
              </a:rPr>
              <a:t>:</a:t>
            </a:r>
            <a:r>
              <a:rPr lang="en-US">
                <a:latin typeface="+mn-lt"/>
              </a:rPr>
              <a:t> Requires technical expertise to gather and analyze hardware information effectively.</a:t>
            </a:r>
            <a:endParaRPr lang="en-US">
              <a:latin typeface="Arial"/>
            </a:endParaRPr>
          </a:p>
          <a:p>
            <a:pPr>
              <a:buClr>
                <a:schemeClr val="dk2"/>
              </a:buClr>
              <a:buSzPts val="1400"/>
              <a:buFont typeface="Wingdings"/>
              <a:buChar char="§"/>
              <a:defRPr/>
            </a:pPr>
            <a:endParaRPr/>
          </a:p>
          <a:p>
            <a:pPr>
              <a:buClr>
                <a:schemeClr val="dk2"/>
              </a:buClr>
              <a:buSzPts val="1400"/>
              <a:buFont typeface="Wingdings"/>
              <a:buChar char="§"/>
              <a:defRPr/>
            </a:pPr>
            <a:r>
              <a:rPr lang="en-CA" b="1">
                <a:latin typeface="+mn-lt"/>
              </a:rPr>
              <a:t>Permission Constraints</a:t>
            </a:r>
            <a:r>
              <a:rPr lang="en-CA">
                <a:latin typeface="+mn-lt"/>
              </a:rPr>
              <a:t>:</a:t>
            </a:r>
            <a:r>
              <a:rPr lang="en-US">
                <a:latin typeface="+mn-lt"/>
              </a:rPr>
              <a:t> Accessing certain hardware details may require elevated permissions, limiting execution in restricted environments.</a:t>
            </a:r>
            <a:endParaRPr lang="en-US" b="1">
              <a:latin typeface="+mn-lt"/>
            </a:endParaRPr>
          </a:p>
        </p:txBody>
      </p:sp>
      <p:sp>
        <p:nvSpPr>
          <p:cNvPr id="3" name="Title 2"/>
          <p:cNvSpPr>
            <a:spLocks noGrp="1"/>
          </p:cNvSpPr>
          <p:nvPr>
            <p:ph type="title"/>
          </p:nvPr>
        </p:nvSpPr>
        <p:spPr bwMode="auto">
          <a:xfrm>
            <a:off x="713225" y="470650"/>
            <a:ext cx="7717500" cy="694121"/>
          </a:xfrm>
        </p:spPr>
        <p:txBody>
          <a:bodyPr anchor="ctr"/>
          <a:lstStyle/>
          <a:p>
            <a:pPr algn="l">
              <a:defRPr/>
            </a:pPr>
            <a:r>
              <a:rPr lang="en-CA" sz="1800" b="1" u="sng" dirty="0">
                <a:latin typeface="+mj-lt"/>
              </a:rPr>
              <a:t>Limitations: Identifying Physical Markers Evasion</a:t>
            </a:r>
            <a:endParaRPr sz="1800" b="1" u="sn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713224" y="1200149"/>
            <a:ext cx="7897374" cy="3657600"/>
          </a:xfrm>
        </p:spPr>
        <p:txBody>
          <a:bodyPr/>
          <a:lstStyle/>
          <a:p>
            <a:pPr marL="139700" indent="0">
              <a:buNone/>
              <a:defRPr/>
            </a:pPr>
            <a:endParaRPr dirty="0"/>
          </a:p>
          <a:p>
            <a:pPr>
              <a:buFont typeface="Wingdings"/>
              <a:buChar char="§"/>
              <a:defRPr/>
            </a:pPr>
            <a:r>
              <a:rPr lang="en-US" sz="1300" b="1" dirty="0">
                <a:latin typeface="+mn-lt"/>
              </a:rPr>
              <a:t>IP Address Check:</a:t>
            </a:r>
            <a:r>
              <a:rPr lang="en-US" sz="1300" dirty="0">
                <a:latin typeface="Arial"/>
              </a:rPr>
              <a:t> Query the current IP address using tools like </a:t>
            </a:r>
            <a:r>
              <a:rPr lang="en-US" sz="1300" dirty="0" err="1">
                <a:latin typeface="Arial"/>
              </a:rPr>
              <a:t>IfConfig.me</a:t>
            </a:r>
            <a:r>
              <a:rPr lang="en-US" sz="1300" dirty="0">
                <a:latin typeface="Arial"/>
              </a:rPr>
              <a:t>. Analyze the geographical location to identify if it matches the expected target area.</a:t>
            </a:r>
            <a:endParaRPr sz="1300" dirty="0">
              <a:latin typeface="Arial"/>
            </a:endParaRPr>
          </a:p>
          <a:p>
            <a:pPr>
              <a:buFont typeface="Wingdings"/>
              <a:buChar char="§"/>
              <a:defRPr/>
            </a:pPr>
            <a:endParaRPr sz="1300" dirty="0"/>
          </a:p>
          <a:p>
            <a:pPr>
              <a:buFont typeface="Wingdings"/>
              <a:buChar char="§"/>
              <a:defRPr/>
            </a:pPr>
            <a:r>
              <a:rPr lang="en-US" sz="1300" b="1" dirty="0">
                <a:latin typeface="+mn-lt"/>
              </a:rPr>
              <a:t>ISP Lookup:</a:t>
            </a:r>
            <a:r>
              <a:rPr lang="en-US" sz="1300" dirty="0">
                <a:latin typeface="Arial"/>
              </a:rPr>
              <a:t>  Use ARIN’s RDAP to retrieve detailed information about the ISP associated with the IP. This helps determine if the IP is part of a corporate network or residential address space, which may suggest a Sandbox.</a:t>
            </a:r>
            <a:endParaRPr sz="1300" dirty="0">
              <a:latin typeface="Arial"/>
            </a:endParaRPr>
          </a:p>
          <a:p>
            <a:pPr>
              <a:buFont typeface="Wingdings"/>
              <a:buChar char="§"/>
              <a:defRPr/>
            </a:pPr>
            <a:endParaRPr sz="1300" dirty="0"/>
          </a:p>
          <a:p>
            <a:pPr>
              <a:buFont typeface="Wingdings"/>
              <a:buChar char="§"/>
              <a:defRPr/>
            </a:pPr>
            <a:r>
              <a:rPr lang="en-CA" sz="1300" b="1" dirty="0">
                <a:latin typeface="+mn-lt"/>
              </a:rPr>
              <a:t>Environment Variable Checks:</a:t>
            </a:r>
            <a:r>
              <a:rPr lang="en-CA" sz="1300" dirty="0">
                <a:latin typeface="Arial"/>
              </a:rPr>
              <a:t> Inspect </a:t>
            </a:r>
            <a:r>
              <a:rPr lang="en-US" sz="1300" dirty="0">
                <a:latin typeface="+mn-lt"/>
              </a:rPr>
              <a:t>system environment variables using commands like echo %variable%  or set to look for specific  indicators  such as </a:t>
            </a:r>
            <a:r>
              <a:rPr lang="en-US" sz="1300" dirty="0" err="1">
                <a:latin typeface="+mn-lt"/>
              </a:rPr>
              <a:t>Logonserver</a:t>
            </a:r>
            <a:r>
              <a:rPr lang="en-US" sz="1300" dirty="0">
                <a:latin typeface="+mn-lt"/>
              </a:rPr>
              <a:t> , </a:t>
            </a:r>
            <a:r>
              <a:rPr lang="en-US" sz="1300" dirty="0" err="1">
                <a:latin typeface="+mn-lt"/>
              </a:rPr>
              <a:t>LogonUserSid</a:t>
            </a:r>
            <a:r>
              <a:rPr lang="en-US" sz="1300" dirty="0">
                <a:latin typeface="+mn-lt"/>
              </a:rPr>
              <a:t> or  </a:t>
            </a:r>
            <a:r>
              <a:rPr lang="en-US" sz="1300" dirty="0" err="1">
                <a:latin typeface="+mn-lt"/>
              </a:rPr>
              <a:t>LogonDomain</a:t>
            </a:r>
            <a:r>
              <a:rPr lang="en-US" sz="1300" dirty="0">
                <a:latin typeface="+mn-lt"/>
              </a:rPr>
              <a:t> which may suggest  Sandbox characteristics.</a:t>
            </a:r>
            <a:endParaRPr sz="1300" dirty="0"/>
          </a:p>
          <a:p>
            <a:pPr>
              <a:buFont typeface="Wingdings"/>
              <a:buChar char="§"/>
              <a:defRPr/>
            </a:pPr>
            <a:endParaRPr lang="en-US" dirty="0"/>
          </a:p>
          <a:p>
            <a:pPr marL="139700" indent="0">
              <a:buNone/>
              <a:defRPr/>
            </a:pPr>
            <a:br>
              <a:rPr lang="en-US" b="1" dirty="0"/>
            </a:br>
            <a:endParaRPr lang="en-CA" b="1" dirty="0"/>
          </a:p>
        </p:txBody>
      </p:sp>
      <p:sp>
        <p:nvSpPr>
          <p:cNvPr id="3" name="Title 2"/>
          <p:cNvSpPr>
            <a:spLocks noGrp="1"/>
          </p:cNvSpPr>
          <p:nvPr>
            <p:ph type="title"/>
          </p:nvPr>
        </p:nvSpPr>
        <p:spPr bwMode="auto">
          <a:xfrm>
            <a:off x="713224" y="361167"/>
            <a:ext cx="7717500" cy="838982"/>
          </a:xfrm>
        </p:spPr>
        <p:txBody>
          <a:bodyPr anchor="ctr"/>
          <a:lstStyle/>
          <a:p>
            <a:pPr algn="l">
              <a:lnSpc>
                <a:spcPct val="150000"/>
              </a:lnSpc>
              <a:defRPr/>
            </a:pPr>
            <a:r>
              <a:rPr lang="en-US" sz="1800" b="1" i="0" u="sng" strike="noStrike" cap="none" spc="0" dirty="0">
                <a:solidFill>
                  <a:schemeClr val="dk1"/>
                </a:solidFill>
                <a:latin typeface="+mj-lt"/>
                <a:ea typeface="Arial"/>
                <a:cs typeface="Arial"/>
              </a:rPr>
              <a:t>Environmental Awareness:</a:t>
            </a:r>
            <a:br>
              <a:rPr lang="en-CA" sz="1800" dirty="0">
                <a:latin typeface="+mj-lt"/>
              </a:rPr>
            </a:br>
            <a:r>
              <a:rPr lang="en-CA" sz="1800" u="sng" dirty="0">
                <a:latin typeface="+mj-lt"/>
              </a:rPr>
              <a:t>Querying Network Information Evasion</a:t>
            </a:r>
            <a:endParaRPr sz="1800" u="sng"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533399" y="1297667"/>
            <a:ext cx="7924800" cy="3276600"/>
          </a:xfrm>
        </p:spPr>
        <p:txBody>
          <a:bodyPr/>
          <a:lstStyle/>
          <a:p>
            <a:pPr>
              <a:defRPr/>
            </a:pPr>
            <a:r>
              <a:rPr lang="en-CA" b="1">
                <a:latin typeface="+mn-lt"/>
              </a:rPr>
              <a:t>Accuracy of Information</a:t>
            </a:r>
            <a:r>
              <a:rPr lang="en-CA">
                <a:latin typeface="+mn-lt"/>
              </a:rPr>
              <a:t>: </a:t>
            </a:r>
            <a:r>
              <a:rPr lang="en-US">
                <a:latin typeface="+mn-lt"/>
              </a:rPr>
              <a:t>Network queries may return misleading results due to VPNs, proxies, or incorrect DNS configurations.</a:t>
            </a:r>
            <a:endParaRPr lang="en-US">
              <a:latin typeface="Arial"/>
            </a:endParaRPr>
          </a:p>
          <a:p>
            <a:pPr>
              <a:defRPr/>
            </a:pPr>
            <a:endParaRPr/>
          </a:p>
          <a:p>
            <a:pPr>
              <a:defRPr/>
            </a:pPr>
            <a:r>
              <a:rPr lang="en-US" b="1">
                <a:latin typeface="+mn-lt"/>
              </a:rPr>
              <a:t>Detection</a:t>
            </a:r>
            <a:r>
              <a:rPr lang="en-CA" b="1">
                <a:latin typeface="+mn-lt"/>
              </a:rPr>
              <a:t> by Sandboxes</a:t>
            </a:r>
            <a:r>
              <a:rPr lang="en-CA">
                <a:latin typeface="+mn-lt"/>
              </a:rPr>
              <a:t>: </a:t>
            </a:r>
            <a:r>
              <a:rPr lang="en-US">
                <a:latin typeface="+mn-lt"/>
              </a:rPr>
              <a:t>Advanced Sandboxes may log and analyze network queries, flagging suspicious activities or patterns indicative of evasion attempts.</a:t>
            </a:r>
            <a:endParaRPr lang="en-US">
              <a:latin typeface="Arial"/>
            </a:endParaRPr>
          </a:p>
          <a:p>
            <a:pPr>
              <a:defRPr/>
            </a:pPr>
            <a:endParaRPr/>
          </a:p>
          <a:p>
            <a:pPr>
              <a:defRPr/>
            </a:pPr>
            <a:r>
              <a:rPr lang="en-US" b="1">
                <a:latin typeface="+mn-lt"/>
              </a:rPr>
              <a:t>Internet </a:t>
            </a:r>
            <a:r>
              <a:rPr lang="en-CA" b="1">
                <a:latin typeface="+mn-lt"/>
              </a:rPr>
              <a:t>Dependency</a:t>
            </a:r>
            <a:r>
              <a:rPr lang="en-CA">
                <a:latin typeface="+mn-lt"/>
              </a:rPr>
              <a:t>:</a:t>
            </a:r>
            <a:r>
              <a:rPr lang="en-US">
                <a:latin typeface="+mn-lt"/>
              </a:rPr>
              <a:t> Requires consistent internet access to perform queries, which might not be available in all environments.</a:t>
            </a:r>
            <a:endParaRPr lang="en-US">
              <a:latin typeface="Arial"/>
            </a:endParaRPr>
          </a:p>
          <a:p>
            <a:pPr>
              <a:defRPr/>
            </a:pPr>
            <a:endParaRPr/>
          </a:p>
          <a:p>
            <a:pPr>
              <a:defRPr/>
            </a:pPr>
            <a:r>
              <a:rPr lang="en-CA" b="1">
                <a:latin typeface="+mn-lt"/>
              </a:rPr>
              <a:t>Organizational Security Measures</a:t>
            </a:r>
            <a:r>
              <a:rPr lang="en-CA">
                <a:latin typeface="+mn-lt"/>
              </a:rPr>
              <a:t>:</a:t>
            </a:r>
            <a:r>
              <a:rPr lang="en-US">
                <a:latin typeface="+mn-lt"/>
              </a:rPr>
              <a:t> Some organizations implement strict firewalls or block specific queries, rendering this technique ineffective.</a:t>
            </a:r>
            <a:endParaRPr lang="en-CA" b="1">
              <a:latin typeface="+mn-lt"/>
            </a:endParaRPr>
          </a:p>
        </p:txBody>
      </p:sp>
      <p:sp>
        <p:nvSpPr>
          <p:cNvPr id="3" name="Title 2"/>
          <p:cNvSpPr>
            <a:spLocks noGrp="1"/>
          </p:cNvSpPr>
          <p:nvPr>
            <p:ph type="title"/>
          </p:nvPr>
        </p:nvSpPr>
        <p:spPr bwMode="auto"/>
        <p:txBody>
          <a:bodyPr anchor="ctr"/>
          <a:lstStyle/>
          <a:p>
            <a:pPr algn="l">
              <a:defRPr/>
            </a:pPr>
            <a:r>
              <a:rPr lang="en-CA" sz="1800" b="1" u="sng" dirty="0">
                <a:latin typeface="+mj-lt"/>
              </a:rPr>
              <a:t>Limitations: Querying Network Information </a:t>
            </a:r>
            <a:r>
              <a:rPr lang="en-US" sz="1800" b="1" u="sng" dirty="0">
                <a:latin typeface="+mj-lt"/>
              </a:rPr>
              <a:t>Evasion </a:t>
            </a:r>
            <a:endParaRPr sz="1800" b="1" u="sng"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4489487" name="Text Placeholder 1"/>
          <p:cNvSpPr>
            <a:spLocks noGrp="1"/>
          </p:cNvSpPr>
          <p:nvPr>
            <p:ph type="body" idx="1"/>
          </p:nvPr>
        </p:nvSpPr>
        <p:spPr bwMode="auto">
          <a:xfrm>
            <a:off x="602142" y="1164771"/>
            <a:ext cx="7475056" cy="3581399"/>
          </a:xfrm>
        </p:spPr>
        <p:txBody>
          <a:bodyPr/>
          <a:lstStyle/>
          <a:p>
            <a:pPr>
              <a:defRPr/>
            </a:pPr>
            <a:r>
              <a:rPr lang="en-US" sz="1400" b="0" i="0" u="none" strike="noStrike" cap="none" spc="0">
                <a:solidFill>
                  <a:srgbClr val="000000"/>
                </a:solidFill>
                <a:latin typeface="Arial"/>
                <a:ea typeface="Arial"/>
                <a:cs typeface="Arial"/>
              </a:rPr>
              <a:t>Malware sandboxes typically have time constraints to prevent resource overallocation, which can lead to a significant increase in the sandbox's processing queue. This limitation can be exploited by attackers. </a:t>
            </a:r>
            <a:endParaRPr sz="1400">
              <a:latin typeface="Arial"/>
              <a:cs typeface="Arial"/>
            </a:endParaRPr>
          </a:p>
          <a:p>
            <a:pPr>
              <a:defRPr/>
            </a:pPr>
            <a:endParaRPr sz="1400">
              <a:latin typeface="Arial"/>
              <a:cs typeface="Arial"/>
            </a:endParaRPr>
          </a:p>
          <a:p>
            <a:pPr>
              <a:defRPr/>
            </a:pPr>
            <a:endParaRPr/>
          </a:p>
        </p:txBody>
      </p:sp>
      <p:sp>
        <p:nvSpPr>
          <p:cNvPr id="71441003" name="Title 2"/>
          <p:cNvSpPr>
            <a:spLocks noGrp="1"/>
          </p:cNvSpPr>
          <p:nvPr>
            <p:ph type="title"/>
          </p:nvPr>
        </p:nvSpPr>
        <p:spPr bwMode="auto">
          <a:xfrm>
            <a:off x="713224" y="470650"/>
            <a:ext cx="7717500" cy="610124"/>
          </a:xfrm>
        </p:spPr>
        <p:txBody>
          <a:bodyPr anchor="ctr"/>
          <a:lstStyle/>
          <a:p>
            <a:pPr algn="l">
              <a:defRPr/>
            </a:pPr>
            <a:r>
              <a:rPr lang="en-US" sz="1800" b="1" u="sng" dirty="0">
                <a:latin typeface="+mj-lt"/>
              </a:rPr>
              <a:t>Time-Based</a:t>
            </a:r>
            <a:r>
              <a:rPr lang="en-CA" sz="1800" b="1" u="sng" dirty="0">
                <a:latin typeface="+mj-lt"/>
              </a:rPr>
              <a:t> Evasion</a:t>
            </a:r>
            <a:endParaRPr sz="1800" b="1" u="sng" dirty="0">
              <a:latin typeface="+mj-lt"/>
            </a:endParaRPr>
          </a:p>
        </p:txBody>
      </p:sp>
      <p:pic>
        <p:nvPicPr>
          <p:cNvPr id="2128312338" name="Picture 2128312337"/>
          <p:cNvPicPr>
            <a:picLocks noChangeAspect="1"/>
          </p:cNvPicPr>
          <p:nvPr/>
        </p:nvPicPr>
        <p:blipFill>
          <a:blip r:embed="rId3"/>
          <a:srcRect l="9413" t="24051" r="74948" b="10379"/>
          <a:stretch/>
        </p:blipFill>
        <p:spPr bwMode="auto">
          <a:xfrm>
            <a:off x="1745665" y="2747595"/>
            <a:ext cx="1393949" cy="1561332"/>
          </a:xfrm>
          <a:prstGeom prst="rect">
            <a:avLst/>
          </a:prstGeom>
        </p:spPr>
      </p:pic>
      <p:sp>
        <p:nvSpPr>
          <p:cNvPr id="993725257" name="TextBox 993725256"/>
          <p:cNvSpPr txBox="1"/>
          <p:nvPr/>
        </p:nvSpPr>
        <p:spPr bwMode="auto">
          <a:xfrm>
            <a:off x="3151826" y="2296990"/>
            <a:ext cx="3293183"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800" b="1"/>
              <a:t>Time-based techniques</a:t>
            </a:r>
            <a:endParaRPr sz="1800"/>
          </a:p>
        </p:txBody>
      </p:sp>
      <p:pic>
        <p:nvPicPr>
          <p:cNvPr id="97203636" name="Picture 97203635"/>
          <p:cNvPicPr>
            <a:picLocks noChangeAspect="1"/>
          </p:cNvPicPr>
          <p:nvPr/>
        </p:nvPicPr>
        <p:blipFill>
          <a:blip r:embed="rId3"/>
          <a:srcRect l="76222" t="24050" r="9426" b="10379"/>
          <a:stretch/>
        </p:blipFill>
        <p:spPr bwMode="auto">
          <a:xfrm>
            <a:off x="5838365" y="2716822"/>
            <a:ext cx="1279259" cy="1561331"/>
          </a:xfrm>
          <a:prstGeom prst="rect">
            <a:avLst/>
          </a:prstGeom>
        </p:spPr>
      </p:pic>
      <p:pic>
        <p:nvPicPr>
          <p:cNvPr id="1083117088" name="Picture 1083117087"/>
          <p:cNvPicPr>
            <a:picLocks noChangeAspect="1"/>
          </p:cNvPicPr>
          <p:nvPr/>
        </p:nvPicPr>
        <p:blipFill>
          <a:blip r:embed="rId3"/>
          <a:srcRect l="42658" t="24050" r="41790" b="10379"/>
          <a:stretch/>
        </p:blipFill>
        <p:spPr bwMode="auto">
          <a:xfrm>
            <a:off x="3792687" y="2747107"/>
            <a:ext cx="1386254" cy="15613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1599165" name="Picture 111599164"/>
          <p:cNvPicPr>
            <a:picLocks noChangeAspect="1"/>
          </p:cNvPicPr>
          <p:nvPr/>
        </p:nvPicPr>
        <p:blipFill>
          <a:blip r:embed="rId3"/>
          <a:stretch/>
        </p:blipFill>
        <p:spPr bwMode="auto">
          <a:xfrm>
            <a:off x="3245393" y="1318539"/>
            <a:ext cx="5105206" cy="1988343"/>
          </a:xfrm>
          <a:prstGeom prst="rect">
            <a:avLst/>
          </a:prstGeom>
        </p:spPr>
      </p:pic>
      <p:sp>
        <p:nvSpPr>
          <p:cNvPr id="1846584941" name="Google Shape;143;p21"/>
          <p:cNvSpPr txBox="1">
            <a:spLocks noGrp="1"/>
          </p:cNvSpPr>
          <p:nvPr>
            <p:ph type="title"/>
          </p:nvPr>
        </p:nvSpPr>
        <p:spPr bwMode="auto">
          <a:xfrm>
            <a:off x="713224" y="470649"/>
            <a:ext cx="7717500" cy="549900"/>
          </a:xfrm>
          <a:prstGeom prst="rect">
            <a:avLst/>
          </a:prstGeom>
        </p:spPr>
        <p:txBody>
          <a:bodyPr spcFirstLastPara="1" wrap="square" lIns="91423" tIns="91423" rIns="91423" bIns="91423" anchor="ctr"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lgn="l">
              <a:defRPr/>
            </a:pPr>
            <a:r>
              <a:rPr dirty="0">
                <a:latin typeface="+mj-lt"/>
              </a:rPr>
              <a:t>With or Without Sandbox?</a:t>
            </a:r>
            <a:endParaRPr dirty="0"/>
          </a:p>
        </p:txBody>
      </p:sp>
      <p:sp>
        <p:nvSpPr>
          <p:cNvPr id="30552607" name="Google Shape;142;p21"/>
          <p:cNvSpPr txBox="1">
            <a:spLocks noGrp="1"/>
          </p:cNvSpPr>
          <p:nvPr/>
        </p:nvSpPr>
        <p:spPr bwMode="auto">
          <a:xfrm>
            <a:off x="530050" y="1434189"/>
            <a:ext cx="2292064" cy="1582059"/>
          </a:xfrm>
          <a:prstGeom prst="rect">
            <a:avLst/>
          </a:prstGeom>
        </p:spPr>
        <p:txBody>
          <a:bodyPr spcFirstLastPara="1" wrap="square" lIns="91423" tIns="91423" rIns="91423" bIns="91423" anchor="t" anchorCtr="0">
            <a:noAutofit/>
          </a:bodyPr>
          <a:lstStyle>
            <a:defPPr marR="0" lvl="0" algn="l">
              <a:lnSpc>
                <a:spcPct val="100000"/>
              </a:lnSpc>
              <a:spcBef>
                <a:spcPts val="0"/>
              </a:spcBef>
              <a:spcAft>
                <a:spcPts val="0"/>
              </a:spcAft>
            </a:defPPr>
            <a:lvl1pPr marL="457200" marR="0" lvl="0" indent="-317499" algn="l">
              <a:lnSpc>
                <a:spcPct val="114999"/>
              </a:lnSpc>
              <a:spcBef>
                <a:spcPts val="0"/>
              </a:spcBef>
              <a:spcAft>
                <a:spcPts val="0"/>
              </a:spcAft>
              <a:buClr>
                <a:schemeClr val="dk2"/>
              </a:buClr>
              <a:buSzPts val="1400"/>
              <a:buFont typeface="Red Hat Display"/>
              <a:buChar char="■"/>
              <a:defRPr sz="1400" b="0" i="0" u="none" strike="noStrike" cap="none">
                <a:solidFill>
                  <a:schemeClr val="dk1"/>
                </a:solidFill>
                <a:latin typeface="Commissioner"/>
                <a:ea typeface="Commissioner"/>
                <a:cs typeface="Commissioner"/>
              </a:defRPr>
            </a:lvl1pPr>
            <a:lvl2pPr marL="914400" marR="0" lvl="1" indent="-317499" algn="l">
              <a:lnSpc>
                <a:spcPct val="114999"/>
              </a:lnSpc>
              <a:spcBef>
                <a:spcPts val="1599"/>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2pPr>
            <a:lvl3pPr marL="1371600" marR="0" lvl="2" indent="-317499" algn="l">
              <a:lnSpc>
                <a:spcPct val="114999"/>
              </a:lnSpc>
              <a:spcBef>
                <a:spcPts val="1599"/>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3pPr>
            <a:lvl4pPr marL="1828800" marR="0" lvl="3" indent="-317499" algn="l">
              <a:lnSpc>
                <a:spcPct val="114999"/>
              </a:lnSpc>
              <a:spcBef>
                <a:spcPts val="1599"/>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4pPr>
            <a:lvl5pPr marL="2286000" marR="0" lvl="4" indent="-317499" algn="l">
              <a:lnSpc>
                <a:spcPct val="114999"/>
              </a:lnSpc>
              <a:spcBef>
                <a:spcPts val="1599"/>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5pPr>
            <a:lvl6pPr marL="2743200" marR="0" lvl="5" indent="-317499" algn="l">
              <a:lnSpc>
                <a:spcPct val="114999"/>
              </a:lnSpc>
              <a:spcBef>
                <a:spcPts val="1599"/>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6pPr>
            <a:lvl7pPr marL="3200400" marR="0" lvl="6" indent="-317499" algn="l">
              <a:lnSpc>
                <a:spcPct val="114999"/>
              </a:lnSpc>
              <a:spcBef>
                <a:spcPts val="1599"/>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7pPr>
            <a:lvl8pPr marL="3657600" marR="0" lvl="7" indent="-317499" algn="l">
              <a:lnSpc>
                <a:spcPct val="114999"/>
              </a:lnSpc>
              <a:spcBef>
                <a:spcPts val="1599"/>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8pPr>
            <a:lvl9pPr marL="4114800" marR="0" lvl="8" indent="-317499" algn="l">
              <a:lnSpc>
                <a:spcPct val="114999"/>
              </a:lnSpc>
              <a:spcBef>
                <a:spcPts val="1599"/>
              </a:spcBef>
              <a:spcAft>
                <a:spcPts val="1599"/>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9pPr>
          </a:lstStyle>
          <a:p>
            <a:pPr>
              <a:buClr>
                <a:schemeClr val="dk2"/>
              </a:buClr>
              <a:buSzPts val="1400"/>
              <a:buFont typeface="Wingdings"/>
              <a:buChar char="§"/>
              <a:defRPr/>
            </a:pPr>
            <a:r>
              <a:rPr sz="1200" b="0" i="0" u="none" dirty="0">
                <a:solidFill>
                  <a:srgbClr val="000000"/>
                </a:solidFill>
                <a:latin typeface="Arial"/>
                <a:ea typeface="Arial"/>
                <a:cs typeface="Arial"/>
              </a:rPr>
              <a:t>Corporate networks and computers directly connected to the internet are prone to attacks and damages from illegal access from the outside.</a:t>
            </a:r>
            <a:endParaRPr dirty="0"/>
          </a:p>
        </p:txBody>
      </p:sp>
      <p:sp>
        <p:nvSpPr>
          <p:cNvPr id="867734356" name="Google Shape;142;p21"/>
          <p:cNvSpPr txBox="1">
            <a:spLocks noGrp="1"/>
          </p:cNvSpPr>
          <p:nvPr/>
        </p:nvSpPr>
        <p:spPr bwMode="auto">
          <a:xfrm>
            <a:off x="1755977" y="3367940"/>
            <a:ext cx="3349694" cy="2092500"/>
          </a:xfrm>
          <a:prstGeom prst="rect">
            <a:avLst/>
          </a:prstGeom>
        </p:spPr>
        <p:txBody>
          <a:bodyPr spcFirstLastPara="1" wrap="square" lIns="91422" tIns="91422" rIns="91422" bIns="91422" anchor="t" anchorCtr="0">
            <a:noAutofit/>
          </a:bodyPr>
          <a:lstStyle>
            <a:defPPr marR="0" lvl="0" algn="l">
              <a:lnSpc>
                <a:spcPct val="100000"/>
              </a:lnSpc>
              <a:spcBef>
                <a:spcPts val="0"/>
              </a:spcBef>
              <a:spcAft>
                <a:spcPts val="0"/>
              </a:spcAft>
            </a:defPPr>
            <a:lvl1pPr marL="457200" marR="0" lvl="0" indent="-317498" algn="l">
              <a:lnSpc>
                <a:spcPct val="114999"/>
              </a:lnSpc>
              <a:spcBef>
                <a:spcPts val="0"/>
              </a:spcBef>
              <a:spcAft>
                <a:spcPts val="0"/>
              </a:spcAft>
              <a:buClr>
                <a:schemeClr val="dk2"/>
              </a:buClr>
              <a:buSzPts val="1400"/>
              <a:buFont typeface="Red Hat Display"/>
              <a:buChar char="■"/>
              <a:defRPr sz="1400" b="0" i="0" u="none" strike="noStrike" cap="none">
                <a:solidFill>
                  <a:schemeClr val="dk1"/>
                </a:solidFill>
                <a:latin typeface="Commissioner"/>
                <a:ea typeface="Commissioner"/>
                <a:cs typeface="Commissioner"/>
              </a:defRPr>
            </a:lvl1pPr>
            <a:lvl2pPr marL="914400" marR="0" lvl="1" indent="-317498" algn="l">
              <a:lnSpc>
                <a:spcPct val="114999"/>
              </a:lnSpc>
              <a:spcBef>
                <a:spcPts val="1598"/>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2pPr>
            <a:lvl3pPr marL="1371600" marR="0" lvl="2" indent="-317498" algn="l">
              <a:lnSpc>
                <a:spcPct val="114999"/>
              </a:lnSpc>
              <a:spcBef>
                <a:spcPts val="1598"/>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3pPr>
            <a:lvl4pPr marL="1828800" marR="0" lvl="3" indent="-317498" algn="l">
              <a:lnSpc>
                <a:spcPct val="114999"/>
              </a:lnSpc>
              <a:spcBef>
                <a:spcPts val="1598"/>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4pPr>
            <a:lvl5pPr marL="2286000" marR="0" lvl="4" indent="-317498" algn="l">
              <a:lnSpc>
                <a:spcPct val="114999"/>
              </a:lnSpc>
              <a:spcBef>
                <a:spcPts val="1598"/>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5pPr>
            <a:lvl6pPr marL="2743200" marR="0" lvl="5" indent="-317498" algn="l">
              <a:lnSpc>
                <a:spcPct val="114999"/>
              </a:lnSpc>
              <a:spcBef>
                <a:spcPts val="1598"/>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6pPr>
            <a:lvl7pPr marL="3200400" marR="0" lvl="6" indent="-317498" algn="l">
              <a:lnSpc>
                <a:spcPct val="114999"/>
              </a:lnSpc>
              <a:spcBef>
                <a:spcPts val="1598"/>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7pPr>
            <a:lvl8pPr marL="3657600" marR="0" lvl="7" indent="-317498" algn="l">
              <a:lnSpc>
                <a:spcPct val="114999"/>
              </a:lnSpc>
              <a:spcBef>
                <a:spcPts val="1598"/>
              </a:spcBef>
              <a:spcAft>
                <a:spcPts val="0"/>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8pPr>
            <a:lvl9pPr marL="4114800" marR="0" lvl="8" indent="-317498" algn="l">
              <a:lnSpc>
                <a:spcPct val="114999"/>
              </a:lnSpc>
              <a:spcBef>
                <a:spcPts val="1598"/>
              </a:spcBef>
              <a:spcAft>
                <a:spcPts val="1598"/>
              </a:spcAft>
              <a:buClr>
                <a:srgbClr val="FFFFFF"/>
              </a:buClr>
              <a:buSzPts val="1400"/>
              <a:buFont typeface="Red Hat Display"/>
              <a:buChar char="■"/>
              <a:defRPr sz="1400" b="0" i="0" u="none" strike="noStrike" cap="none">
                <a:solidFill>
                  <a:schemeClr val="dk1"/>
                </a:solidFill>
                <a:latin typeface="Commissioner"/>
                <a:ea typeface="Commissioner"/>
                <a:cs typeface="Commissioner"/>
              </a:defRPr>
            </a:lvl9pPr>
          </a:lstStyle>
          <a:p>
            <a:pPr>
              <a:buClr>
                <a:schemeClr val="dk2"/>
              </a:buClr>
              <a:buSzPts val="1400"/>
              <a:buFont typeface="Wingdings"/>
              <a:buChar char="§"/>
              <a:defRPr/>
            </a:pPr>
            <a:r>
              <a:rPr sz="1200" b="0" i="0" u="none">
                <a:solidFill>
                  <a:srgbClr val="000000"/>
                </a:solidFill>
                <a:latin typeface="Arial"/>
                <a:ea typeface="Arial"/>
                <a:cs typeface="Arial"/>
              </a:rPr>
              <a:t>Malicious mobile codes (Active X, Java, VB Script as well as other executable files) are increasingly being used to issue attacks. Without sophisticated knowledge, the rates of these threats increases enormously.</a:t>
            </a:r>
            <a:endParaRPr/>
          </a:p>
        </p:txBody>
      </p:sp>
      <p:cxnSp>
        <p:nvCxnSpPr>
          <p:cNvPr id="2" name="Straight Connector 1"/>
          <p:cNvCxnSpPr>
            <a:cxnSpLocks/>
          </p:cNvCxnSpPr>
          <p:nvPr/>
        </p:nvCxnSpPr>
        <p:spPr bwMode="auto">
          <a:xfrm flipV="1">
            <a:off x="2651153" y="2217754"/>
            <a:ext cx="561730" cy="0"/>
          </a:xfrm>
          <a:prstGeom prst="line">
            <a:avLst/>
          </a:prstGeom>
          <a:ln w="9525" cap="flat" cmpd="sng" algn="ctr">
            <a:solidFill>
              <a:srgbClr val="0070C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3" name="Straight Connector 2"/>
          <p:cNvCxnSpPr>
            <a:cxnSpLocks/>
          </p:cNvCxnSpPr>
          <p:nvPr/>
        </p:nvCxnSpPr>
        <p:spPr bwMode="auto">
          <a:xfrm flipV="1">
            <a:off x="2089421" y="2894134"/>
            <a:ext cx="1074615" cy="586153"/>
          </a:xfrm>
          <a:prstGeom prst="line">
            <a:avLst/>
          </a:prstGeom>
          <a:ln w="9525" cap="flat" cmpd="sng" algn="ctr">
            <a:solidFill>
              <a:srgbClr val="0070C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24128545" name="Oval 124128544"/>
          <p:cNvSpPr/>
          <p:nvPr/>
        </p:nvSpPr>
        <p:spPr bwMode="auto">
          <a:xfrm>
            <a:off x="5261080" y="745598"/>
            <a:ext cx="3089518" cy="3174999"/>
          </a:xfrm>
          <a:prstGeom prst="ellipse">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4896881" name="Text Placeholder 1"/>
          <p:cNvSpPr>
            <a:spLocks noGrp="1"/>
          </p:cNvSpPr>
          <p:nvPr>
            <p:ph type="body" idx="1"/>
          </p:nvPr>
        </p:nvSpPr>
        <p:spPr bwMode="auto">
          <a:xfrm>
            <a:off x="602142" y="1164771"/>
            <a:ext cx="7475056" cy="3581399"/>
          </a:xfrm>
        </p:spPr>
        <p:txBody>
          <a:bodyPr/>
          <a:lstStyle/>
          <a:p>
            <a:pPr>
              <a:buClr>
                <a:schemeClr val="dk2"/>
              </a:buClr>
              <a:buSzPts val="1400"/>
              <a:buFont typeface="Wingdings"/>
              <a:buChar char="§"/>
              <a:defRPr/>
            </a:pPr>
            <a:r>
              <a:rPr sz="1400" b="1" i="0" u="none">
                <a:solidFill>
                  <a:srgbClr val="000000"/>
                </a:solidFill>
                <a:latin typeface="Arial"/>
                <a:ea typeface="Arial"/>
                <a:cs typeface="Arial"/>
              </a:rPr>
              <a:t>Predictable Behavior</a:t>
            </a:r>
            <a:r>
              <a:rPr sz="1400" b="0" i="0" u="none">
                <a:solidFill>
                  <a:srgbClr val="000000"/>
                </a:solidFill>
                <a:latin typeface="Arial"/>
                <a:ea typeface="Arial"/>
                <a:cs typeface="Arial"/>
              </a:rPr>
              <a:t>: Time-based evasion techniques can be predictable, allowing security systems to analyze execution patterns. If malware consistently delays execution, it may raise red flags during analysis.</a:t>
            </a:r>
            <a:endParaRPr/>
          </a:p>
          <a:p>
            <a:pPr>
              <a:buClr>
                <a:schemeClr val="dk2"/>
              </a:buClr>
              <a:buSzPts val="1400"/>
              <a:buFont typeface="Wingdings"/>
              <a:buChar char="§"/>
              <a:defRPr/>
            </a:pPr>
            <a:endParaRPr sz="1400">
              <a:latin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Static Analysis Detection</a:t>
            </a:r>
            <a:r>
              <a:rPr sz="1400" b="0" i="0" u="none">
                <a:solidFill>
                  <a:srgbClr val="000000"/>
                </a:solidFill>
                <a:latin typeface="Arial"/>
                <a:ea typeface="Arial"/>
                <a:cs typeface="Arial"/>
              </a:rPr>
              <a:t>: Advanced sandboxes and security tools can incorporate mechanisms to detect and counter time-based evasion strategies, such as running malware in accelerated timeframes or monitoring for stalling behavior.</a:t>
            </a:r>
            <a:endParaRPr/>
          </a:p>
          <a:p>
            <a:pPr>
              <a:buClr>
                <a:schemeClr val="dk2"/>
              </a:buClr>
              <a:buSzPts val="1400"/>
              <a:buFont typeface="Wingdings"/>
              <a:buChar char="§"/>
              <a:defRPr/>
            </a:pPr>
            <a:endParaRPr sz="1400">
              <a:latin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Environmental Variability</a:t>
            </a:r>
            <a:r>
              <a:rPr sz="1400" b="0" i="0" u="none">
                <a:solidFill>
                  <a:srgbClr val="000000"/>
                </a:solidFill>
                <a:latin typeface="Arial"/>
                <a:ea typeface="Arial"/>
                <a:cs typeface="Arial"/>
              </a:rPr>
              <a:t>: Time-based evasion tactics may not work consistently across different environments. Factors like system load or variations in execution speeds can affect the timing, potentially leading to unexpected behavior that reveals the malware's presence.</a:t>
            </a:r>
            <a:r>
              <a:rPr lang="en-US" sz="1400" b="0" i="0" u="none" strike="noStrike" cap="none" spc="0">
                <a:solidFill>
                  <a:srgbClr val="000000"/>
                </a:solidFill>
                <a:latin typeface="Arial"/>
                <a:ea typeface="Arial"/>
                <a:cs typeface="Arial"/>
              </a:rPr>
              <a:t> </a:t>
            </a:r>
            <a:endParaRPr sz="1400">
              <a:latin typeface="Arial"/>
              <a:cs typeface="Arial"/>
            </a:endParaRPr>
          </a:p>
          <a:p>
            <a:pPr>
              <a:defRPr/>
            </a:pPr>
            <a:endParaRPr sz="1400">
              <a:latin typeface="Arial"/>
              <a:cs typeface="Arial"/>
            </a:endParaRPr>
          </a:p>
          <a:p>
            <a:pPr>
              <a:defRPr/>
            </a:pPr>
            <a:endParaRPr/>
          </a:p>
        </p:txBody>
      </p:sp>
      <p:sp>
        <p:nvSpPr>
          <p:cNvPr id="2145079860" name="Title 2"/>
          <p:cNvSpPr>
            <a:spLocks noGrp="1"/>
          </p:cNvSpPr>
          <p:nvPr>
            <p:ph type="title"/>
          </p:nvPr>
        </p:nvSpPr>
        <p:spPr bwMode="auto">
          <a:xfrm>
            <a:off x="713224" y="470650"/>
            <a:ext cx="7717500" cy="694122"/>
          </a:xfrm>
        </p:spPr>
        <p:txBody>
          <a:bodyPr/>
          <a:lstStyle/>
          <a:p>
            <a:pPr algn="l">
              <a:defRPr/>
            </a:pPr>
            <a:r>
              <a:rPr lang="en-US" sz="1800" b="1" u="sng" dirty="0">
                <a:latin typeface="+mj-lt"/>
              </a:rPr>
              <a:t>Limitations: Time-Based</a:t>
            </a:r>
            <a:r>
              <a:rPr lang="en-CA" sz="1800" b="1" u="sng" dirty="0">
                <a:latin typeface="+mj-lt"/>
              </a:rPr>
              <a:t> Evasion</a:t>
            </a:r>
            <a:endParaRPr sz="1800" b="1" u="sng"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8746953" name="Text Placeholder 1"/>
          <p:cNvSpPr>
            <a:spLocks noGrp="1"/>
          </p:cNvSpPr>
          <p:nvPr>
            <p:ph type="body" idx="1"/>
          </p:nvPr>
        </p:nvSpPr>
        <p:spPr bwMode="auto">
          <a:xfrm>
            <a:off x="602142" y="1164771"/>
            <a:ext cx="7475056" cy="3581399"/>
          </a:xfrm>
        </p:spPr>
        <p:txBody>
          <a:bodyPr/>
          <a:lstStyle/>
          <a:p>
            <a:pPr>
              <a:buClr>
                <a:schemeClr val="dk2"/>
              </a:buClr>
              <a:buSzPts val="1400"/>
              <a:buFont typeface="Wingdings"/>
              <a:buChar char="§"/>
              <a:defRPr/>
            </a:pPr>
            <a:r>
              <a:rPr sz="1400" b="0" i="0" u="none">
                <a:solidFill>
                  <a:srgbClr val="000000"/>
                </a:solidFill>
                <a:latin typeface="Arial"/>
                <a:ea typeface="Arial"/>
                <a:cs typeface="Arial"/>
              </a:rPr>
              <a:t>This technique is used by malware or malicious actors to disguise their activities and avoid detection by security systems. Involves modifying the way data is presented or structured, making it harder for security tools to recognize and analyze it.</a:t>
            </a:r>
            <a:endParaRPr sz="1400">
              <a:latin typeface="Arial"/>
              <a:cs typeface="Arial"/>
            </a:endParaRPr>
          </a:p>
          <a:p>
            <a:pPr>
              <a:defRPr/>
            </a:pPr>
            <a:endParaRPr sz="1400">
              <a:latin typeface="Arial"/>
              <a:cs typeface="Arial"/>
            </a:endParaRPr>
          </a:p>
          <a:p>
            <a:pPr>
              <a:defRPr/>
            </a:pPr>
            <a:endParaRPr/>
          </a:p>
        </p:txBody>
      </p:sp>
      <p:sp>
        <p:nvSpPr>
          <p:cNvPr id="1767276600" name="Title 2"/>
          <p:cNvSpPr>
            <a:spLocks noGrp="1"/>
          </p:cNvSpPr>
          <p:nvPr>
            <p:ph type="title"/>
          </p:nvPr>
        </p:nvSpPr>
        <p:spPr bwMode="auto">
          <a:xfrm>
            <a:off x="713224" y="470649"/>
            <a:ext cx="7717500" cy="653301"/>
          </a:xfrm>
        </p:spPr>
        <p:txBody>
          <a:bodyPr anchor="ctr"/>
          <a:lstStyle/>
          <a:p>
            <a:pPr algn="l">
              <a:defRPr/>
            </a:pPr>
            <a:r>
              <a:rPr lang="en-US" sz="1800" b="1" u="sng" dirty="0">
                <a:latin typeface="+mj-lt"/>
              </a:rPr>
              <a:t>Data Obfuscation</a:t>
            </a:r>
            <a:r>
              <a:rPr lang="en-CA" sz="1800" b="1" u="sng" dirty="0">
                <a:latin typeface="+mj-lt"/>
              </a:rPr>
              <a:t> Evasion</a:t>
            </a:r>
            <a:endParaRPr sz="1800" b="1" u="sng" dirty="0">
              <a:latin typeface="+mj-lt"/>
            </a:endParaRPr>
          </a:p>
        </p:txBody>
      </p:sp>
      <p:pic>
        <p:nvPicPr>
          <p:cNvPr id="1730131055" name="Picture 1730131054"/>
          <p:cNvPicPr>
            <a:picLocks noChangeAspect="1"/>
          </p:cNvPicPr>
          <p:nvPr/>
        </p:nvPicPr>
        <p:blipFill>
          <a:blip r:embed="rId3"/>
          <a:srcRect l="-1070" t="22826" r="66674" b="-626"/>
          <a:stretch/>
        </p:blipFill>
        <p:spPr bwMode="auto">
          <a:xfrm>
            <a:off x="2302747" y="2846160"/>
            <a:ext cx="1569560" cy="1623262"/>
          </a:xfrm>
          <a:prstGeom prst="rect">
            <a:avLst/>
          </a:prstGeom>
        </p:spPr>
      </p:pic>
      <p:sp>
        <p:nvSpPr>
          <p:cNvPr id="187121248" name="TextBox 187121247"/>
          <p:cNvSpPr txBox="1"/>
          <p:nvPr/>
        </p:nvSpPr>
        <p:spPr bwMode="auto">
          <a:xfrm>
            <a:off x="2785479" y="2296989"/>
            <a:ext cx="3468797"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800" b="1"/>
              <a:t>Data obfuscation techniques</a:t>
            </a:r>
            <a:endParaRPr sz="1800"/>
          </a:p>
        </p:txBody>
      </p:sp>
      <p:pic>
        <p:nvPicPr>
          <p:cNvPr id="1928083363" name="Picture 1928083362"/>
          <p:cNvPicPr>
            <a:picLocks noChangeAspect="1"/>
          </p:cNvPicPr>
          <p:nvPr/>
        </p:nvPicPr>
        <p:blipFill>
          <a:blip r:embed="rId3"/>
          <a:srcRect l="62177" t="22825" r="1069" b="1713"/>
          <a:stretch/>
        </p:blipFill>
        <p:spPr bwMode="auto">
          <a:xfrm>
            <a:off x="4690480" y="2846160"/>
            <a:ext cx="1677103" cy="157441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0053209" name="Text Placeholder 1"/>
          <p:cNvSpPr>
            <a:spLocks noGrp="1"/>
          </p:cNvSpPr>
          <p:nvPr>
            <p:ph type="body" idx="1"/>
          </p:nvPr>
        </p:nvSpPr>
        <p:spPr bwMode="auto">
          <a:xfrm>
            <a:off x="602142" y="1164771"/>
            <a:ext cx="7475056" cy="3581399"/>
          </a:xfrm>
        </p:spPr>
        <p:txBody>
          <a:bodyPr/>
          <a:lstStyle/>
          <a:p>
            <a:pPr>
              <a:buClr>
                <a:schemeClr val="dk2"/>
              </a:buClr>
              <a:buSzPts val="1400"/>
              <a:buFont typeface="Wingdings"/>
              <a:buChar char="§"/>
              <a:defRPr/>
            </a:pPr>
            <a:r>
              <a:rPr sz="1400" b="1" i="0" u="none">
                <a:solidFill>
                  <a:srgbClr val="000000"/>
                </a:solidFill>
                <a:latin typeface="Arial"/>
                <a:ea typeface="Arial"/>
                <a:cs typeface="Arial"/>
              </a:rPr>
              <a:t>Performance Overhead</a:t>
            </a:r>
            <a:r>
              <a:rPr sz="1400" b="0" i="0" u="none">
                <a:solidFill>
                  <a:srgbClr val="000000"/>
                </a:solidFill>
                <a:latin typeface="Arial"/>
                <a:ea typeface="Arial"/>
                <a:cs typeface="Arial"/>
              </a:rPr>
              <a:t>: Some obfuscation methods can slow down the execution of malware or lead to increased resource consumption, potentially raising suspicion.</a:t>
            </a:r>
            <a:endParaRPr/>
          </a:p>
          <a:p>
            <a:pPr>
              <a:buClr>
                <a:schemeClr val="dk2"/>
              </a:buClr>
              <a:buSzPts val="1400"/>
              <a:buFont typeface="Wingdings"/>
              <a:buChar char="§"/>
              <a:defRPr/>
            </a:pPr>
            <a:endParaRPr sz="1400">
              <a:latin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Complexity</a:t>
            </a:r>
            <a:r>
              <a:rPr sz="1400" b="0" i="0" u="none">
                <a:solidFill>
                  <a:srgbClr val="000000"/>
                </a:solidFill>
                <a:latin typeface="Arial"/>
                <a:ea typeface="Arial"/>
                <a:cs typeface="Arial"/>
              </a:rPr>
              <a:t>: Implementing effective obfuscation can increase the complexity of the malware code, making it harder for the creators to maintain or update it.</a:t>
            </a:r>
            <a:endParaRPr/>
          </a:p>
          <a:p>
            <a:pPr>
              <a:buClr>
                <a:schemeClr val="dk2"/>
              </a:buClr>
              <a:buSzPts val="1400"/>
              <a:buFont typeface="Wingdings"/>
              <a:buChar char="§"/>
              <a:defRPr/>
            </a:pPr>
            <a:endParaRPr sz="1400">
              <a:latin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Limited Effectiveness Against Heuristics</a:t>
            </a:r>
            <a:r>
              <a:rPr sz="1400" b="0" i="0" u="none">
                <a:solidFill>
                  <a:srgbClr val="000000"/>
                </a:solidFill>
                <a:latin typeface="Arial"/>
                <a:ea typeface="Arial"/>
                <a:cs typeface="Arial"/>
              </a:rPr>
              <a:t>: While obfuscation can bypass signature-based detection, heuristic and behavioral detection methods can still identify malicious actions, even if the data is obscured.</a:t>
            </a:r>
            <a:endParaRPr/>
          </a:p>
          <a:p>
            <a:pPr>
              <a:buClr>
                <a:schemeClr val="dk2"/>
              </a:buClr>
              <a:buSzPts val="1400"/>
              <a:buFont typeface="Wingdings"/>
              <a:buChar char="§"/>
              <a:defRPr/>
            </a:pPr>
            <a:endParaRPr sz="1400">
              <a:latin typeface="Arial"/>
              <a:cs typeface="Arial"/>
            </a:endParaRPr>
          </a:p>
          <a:p>
            <a:pPr>
              <a:buClr>
                <a:schemeClr val="dk2"/>
              </a:buClr>
              <a:buSzPts val="1400"/>
              <a:buFont typeface="Wingdings"/>
              <a:buChar char="§"/>
              <a:defRPr/>
            </a:pPr>
            <a:r>
              <a:rPr sz="1400" b="1" i="0" u="none">
                <a:solidFill>
                  <a:srgbClr val="000000"/>
                </a:solidFill>
                <a:latin typeface="Arial"/>
                <a:ea typeface="Arial"/>
                <a:cs typeface="Arial"/>
              </a:rPr>
              <a:t>Resource Constraints</a:t>
            </a:r>
            <a:r>
              <a:rPr sz="1400" b="0" i="0" u="none">
                <a:solidFill>
                  <a:srgbClr val="000000"/>
                </a:solidFill>
                <a:latin typeface="Arial"/>
                <a:ea typeface="Arial"/>
                <a:cs typeface="Arial"/>
              </a:rPr>
              <a:t>: Obfuscation may require significant computational resources, which could be a limitation for some attackers, particularly if they are targeting a wide range of systems.</a:t>
            </a:r>
            <a:endParaRPr sz="1400">
              <a:latin typeface="Arial"/>
              <a:cs typeface="Arial"/>
            </a:endParaRPr>
          </a:p>
        </p:txBody>
      </p:sp>
      <p:sp>
        <p:nvSpPr>
          <p:cNvPr id="1599898896" name="Title 2"/>
          <p:cNvSpPr>
            <a:spLocks noGrp="1"/>
          </p:cNvSpPr>
          <p:nvPr>
            <p:ph type="title"/>
          </p:nvPr>
        </p:nvSpPr>
        <p:spPr bwMode="auto">
          <a:xfrm>
            <a:off x="713224" y="470649"/>
            <a:ext cx="7717500" cy="577101"/>
          </a:xfrm>
        </p:spPr>
        <p:txBody>
          <a:bodyPr anchor="ctr"/>
          <a:lstStyle/>
          <a:p>
            <a:pPr algn="l">
              <a:defRPr/>
            </a:pPr>
            <a:r>
              <a:rPr lang="en-US" sz="1800" b="1" u="sng" dirty="0">
                <a:latin typeface="+mj-lt"/>
              </a:rPr>
              <a:t>Limitations: Data Obfuscation</a:t>
            </a:r>
            <a:r>
              <a:rPr lang="en-CA" sz="1800" b="1" u="sng" dirty="0">
                <a:latin typeface="+mj-lt"/>
              </a:rPr>
              <a:t> Evasion</a:t>
            </a:r>
            <a:endParaRPr sz="1800" b="1" u="sng"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613482" y="1123949"/>
            <a:ext cx="8378116" cy="3962399"/>
          </a:xfrm>
        </p:spPr>
        <p:txBody>
          <a:bodyPr/>
          <a:lstStyle/>
          <a:p>
            <a:pPr marL="139700" indent="0">
              <a:buNone/>
              <a:defRPr/>
            </a:pPr>
            <a:endParaRPr dirty="0"/>
          </a:p>
          <a:p>
            <a:pPr>
              <a:buClr>
                <a:schemeClr val="dk2"/>
              </a:buClr>
              <a:buSzPts val="1400"/>
              <a:buFont typeface="Wingdings"/>
              <a:buChar char="§"/>
              <a:defRPr/>
            </a:pPr>
            <a:r>
              <a:rPr lang="en-US" b="1" dirty="0">
                <a:latin typeface="+mn-lt"/>
              </a:rPr>
              <a:t>S</a:t>
            </a:r>
            <a:r>
              <a:rPr lang="en-CA" b="1" dirty="0" err="1">
                <a:latin typeface="+mn-lt"/>
              </a:rPr>
              <a:t>creen</a:t>
            </a:r>
            <a:r>
              <a:rPr lang="en-CA" b="1" dirty="0">
                <a:latin typeface="+mn-lt"/>
              </a:rPr>
              <a:t> Blanking</a:t>
            </a:r>
            <a:r>
              <a:rPr lang="en-CA" dirty="0">
                <a:latin typeface="+mn-lt"/>
              </a:rPr>
              <a:t>: </a:t>
            </a:r>
            <a:r>
              <a:rPr lang="en-US" dirty="0"/>
              <a:t>Prevent any visual monitoring during critical phases of execution. Use system API calls like </a:t>
            </a:r>
            <a:r>
              <a:rPr lang="en-US" dirty="0" err="1"/>
              <a:t>sendmessage</a:t>
            </a:r>
            <a:r>
              <a:rPr lang="en-US" dirty="0"/>
              <a:t> to turn off or blank the screen.</a:t>
            </a:r>
            <a:endParaRPr dirty="0"/>
          </a:p>
          <a:p>
            <a:pPr>
              <a:buClr>
                <a:schemeClr val="dk2"/>
              </a:buClr>
              <a:buSzPts val="1400"/>
              <a:buFont typeface="Wingdings"/>
              <a:buChar char="§"/>
              <a:defRPr/>
            </a:pPr>
            <a:endParaRPr dirty="0"/>
          </a:p>
          <a:p>
            <a:pPr>
              <a:buClr>
                <a:schemeClr val="dk2"/>
              </a:buClr>
              <a:buSzPts val="1400"/>
              <a:buFont typeface="Wingdings"/>
              <a:buChar char="§"/>
              <a:defRPr/>
            </a:pPr>
            <a:r>
              <a:rPr lang="en-US" b="1" dirty="0">
                <a:latin typeface="+mn-lt"/>
              </a:rPr>
              <a:t>Display Manipulation : </a:t>
            </a:r>
            <a:r>
              <a:rPr lang="en-US" dirty="0"/>
              <a:t>Create a confusing environment for monitoring tools. Change display settings such as resolution or refresh rate to disrupt the visual output.</a:t>
            </a:r>
            <a:endParaRPr dirty="0"/>
          </a:p>
          <a:p>
            <a:pPr>
              <a:buClr>
                <a:schemeClr val="dk2"/>
              </a:buClr>
              <a:buSzPts val="1400"/>
              <a:buFont typeface="Wingdings"/>
              <a:buChar char="§"/>
              <a:defRPr/>
            </a:pPr>
            <a:endParaRPr dirty="0"/>
          </a:p>
          <a:p>
            <a:pPr>
              <a:buClr>
                <a:schemeClr val="dk2"/>
              </a:buClr>
              <a:buSzPts val="1400"/>
              <a:buFont typeface="Wingdings"/>
              <a:buChar char="§"/>
              <a:defRPr/>
            </a:pPr>
            <a:r>
              <a:rPr lang="en-US" b="1" dirty="0">
                <a:latin typeface="+mn-lt"/>
              </a:rPr>
              <a:t>Window Management : </a:t>
            </a:r>
            <a:r>
              <a:rPr lang="en-US" dirty="0"/>
              <a:t>Makes it harder for analysts to observe ongoing processes. Minimize or hide windows of monitoring applications using window handles.</a:t>
            </a:r>
            <a:endParaRPr dirty="0"/>
          </a:p>
          <a:p>
            <a:pPr>
              <a:buClr>
                <a:schemeClr val="dk2"/>
              </a:buClr>
              <a:buSzPts val="1400"/>
              <a:buFont typeface="Wingdings"/>
              <a:buChar char="§"/>
              <a:defRPr/>
            </a:pPr>
            <a:endParaRPr dirty="0"/>
          </a:p>
          <a:p>
            <a:pPr>
              <a:buClr>
                <a:schemeClr val="dk2"/>
              </a:buClr>
              <a:buSzPts val="1400"/>
              <a:buFont typeface="Wingdings"/>
              <a:buChar char="§"/>
              <a:defRPr/>
            </a:pPr>
            <a:r>
              <a:rPr lang="en-US" b="1" dirty="0">
                <a:latin typeface="+mn-lt"/>
              </a:rPr>
              <a:t>Virtual Desktop Usage : </a:t>
            </a:r>
            <a:r>
              <a:rPr lang="en-US" dirty="0"/>
              <a:t>Switch to a virtual desktop to isolate activities from prying eyes. Allows for execution without the primary desktop being monitored.</a:t>
            </a:r>
            <a:endParaRPr dirty="0"/>
          </a:p>
          <a:p>
            <a:pPr>
              <a:defRPr/>
            </a:pPr>
            <a:endParaRPr lang="en-US" b="1" dirty="0">
              <a:latin typeface="+mn-lt"/>
            </a:endParaRPr>
          </a:p>
          <a:p>
            <a:pPr marL="139700" indent="0">
              <a:buNone/>
              <a:defRPr/>
            </a:pPr>
            <a:endParaRPr lang="en-US" b="1" dirty="0">
              <a:latin typeface="+mj-lt"/>
            </a:endParaRPr>
          </a:p>
        </p:txBody>
      </p:sp>
      <p:sp>
        <p:nvSpPr>
          <p:cNvPr id="3" name="Title 2"/>
          <p:cNvSpPr>
            <a:spLocks noGrp="1"/>
          </p:cNvSpPr>
          <p:nvPr>
            <p:ph type="title"/>
          </p:nvPr>
        </p:nvSpPr>
        <p:spPr bwMode="auto">
          <a:xfrm>
            <a:off x="713224" y="470649"/>
            <a:ext cx="7717500" cy="549900"/>
          </a:xfrm>
        </p:spPr>
        <p:txBody>
          <a:bodyPr anchor="ctr"/>
          <a:lstStyle/>
          <a:p>
            <a:pPr algn="l">
              <a:defRPr/>
            </a:pPr>
            <a:r>
              <a:rPr lang="en-CA" sz="1800" b="1" u="sng" dirty="0">
                <a:latin typeface="+mj-lt"/>
              </a:rPr>
              <a:t>Blinding the </a:t>
            </a:r>
            <a:r>
              <a:rPr lang="en-US" sz="1800" b="1" u="sng" dirty="0">
                <a:latin typeface="+mj-lt"/>
              </a:rPr>
              <a:t>Monitor</a:t>
            </a:r>
            <a:r>
              <a:rPr lang="en-CA" sz="1800" b="1" u="sng" dirty="0">
                <a:latin typeface="+mj-lt"/>
              </a:rPr>
              <a:t> Evasion</a:t>
            </a:r>
            <a:endParaRPr sz="1800" b="1" u="sng"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 Placeholder 1"/>
          <p:cNvSpPr>
            <a:spLocks noGrp="1"/>
          </p:cNvSpPr>
          <p:nvPr>
            <p:ph type="body" idx="1"/>
          </p:nvPr>
        </p:nvSpPr>
        <p:spPr bwMode="auto">
          <a:xfrm>
            <a:off x="568125" y="1200150"/>
            <a:ext cx="8347275" cy="3886200"/>
          </a:xfrm>
        </p:spPr>
        <p:txBody>
          <a:bodyPr/>
          <a:lstStyle/>
          <a:p>
            <a:pPr>
              <a:buClr>
                <a:schemeClr val="dk2"/>
              </a:buClr>
              <a:buSzPts val="1400"/>
              <a:buFont typeface="Wingdings"/>
              <a:buChar char="§"/>
              <a:defRPr/>
            </a:pPr>
            <a:r>
              <a:rPr lang="en-CA" sz="1300" b="1" dirty="0">
                <a:latin typeface="+mn-lt"/>
              </a:rPr>
              <a:t>Advanced Detection Mechanisms</a:t>
            </a:r>
            <a:r>
              <a:rPr lang="en-CA" sz="1300" dirty="0">
                <a:latin typeface="+mn-lt"/>
              </a:rPr>
              <a:t>:  Many sandboxes </a:t>
            </a:r>
            <a:r>
              <a:rPr lang="en-US" sz="1300" dirty="0">
                <a:latin typeface="+mn-lt"/>
              </a:rPr>
              <a:t>have sophisticated detection capabilities that recognize screen manipulation, resulting in immediate alerts.</a:t>
            </a:r>
            <a:endParaRPr lang="en-US" sz="1300" dirty="0">
              <a:latin typeface="Arial"/>
            </a:endParaRPr>
          </a:p>
          <a:p>
            <a:pPr>
              <a:buClr>
                <a:schemeClr val="dk2"/>
              </a:buClr>
              <a:buSzPts val="1400"/>
              <a:buFont typeface="Wingdings"/>
              <a:buChar char="§"/>
              <a:defRPr/>
            </a:pPr>
            <a:endParaRPr sz="500" dirty="0"/>
          </a:p>
          <a:p>
            <a:pPr>
              <a:buClr>
                <a:schemeClr val="dk2"/>
              </a:buClr>
              <a:buSzPts val="1400"/>
              <a:buFont typeface="Wingdings"/>
              <a:buChar char="§"/>
              <a:defRPr/>
            </a:pPr>
            <a:r>
              <a:rPr lang="en-CA" sz="1300" b="1" dirty="0">
                <a:latin typeface="+mn-lt"/>
              </a:rPr>
              <a:t>Permission Requirements</a:t>
            </a:r>
            <a:r>
              <a:rPr lang="en-CA" sz="1300" dirty="0">
                <a:latin typeface="+mn-lt"/>
              </a:rPr>
              <a:t>:</a:t>
            </a:r>
            <a:r>
              <a:rPr lang="en-US" sz="1300" dirty="0">
                <a:latin typeface="+mn-lt"/>
              </a:rPr>
              <a:t> Techniques may require administrative rights, which could be unavailable in certain environments, limiting usability.</a:t>
            </a:r>
            <a:endParaRPr lang="en-US" sz="1300" dirty="0">
              <a:latin typeface="Arial"/>
            </a:endParaRPr>
          </a:p>
          <a:p>
            <a:pPr>
              <a:buClr>
                <a:schemeClr val="dk2"/>
              </a:buClr>
              <a:buSzPts val="1400"/>
              <a:buFont typeface="Wingdings"/>
              <a:buChar char="§"/>
              <a:defRPr/>
            </a:pPr>
            <a:endParaRPr sz="500" dirty="0"/>
          </a:p>
          <a:p>
            <a:pPr>
              <a:buClr>
                <a:schemeClr val="dk2"/>
              </a:buClr>
              <a:buSzPts val="1400"/>
              <a:buFont typeface="Wingdings"/>
              <a:buChar char="§"/>
              <a:defRPr/>
            </a:pPr>
            <a:r>
              <a:rPr lang="en-CA" sz="1300" b="1" dirty="0">
                <a:latin typeface="+mn-lt"/>
              </a:rPr>
              <a:t>Impact on User Experience</a:t>
            </a:r>
            <a:r>
              <a:rPr lang="en-CA" sz="1300" dirty="0">
                <a:latin typeface="+mn-lt"/>
              </a:rPr>
              <a:t>:</a:t>
            </a:r>
            <a:r>
              <a:rPr lang="en-US" sz="1300" dirty="0">
                <a:latin typeface="+mn-lt"/>
              </a:rPr>
              <a:t> Disabling or altering the screen may alert users or administrators, prompting further investigation into system activities.</a:t>
            </a:r>
            <a:endParaRPr lang="en-US" sz="1300" dirty="0">
              <a:latin typeface="Arial"/>
            </a:endParaRPr>
          </a:p>
          <a:p>
            <a:pPr>
              <a:buClr>
                <a:schemeClr val="dk2"/>
              </a:buClr>
              <a:buSzPts val="1400"/>
              <a:buFont typeface="Wingdings"/>
              <a:buChar char="§"/>
              <a:defRPr/>
            </a:pPr>
            <a:endParaRPr sz="500" dirty="0"/>
          </a:p>
          <a:p>
            <a:pPr>
              <a:buClr>
                <a:schemeClr val="dk2"/>
              </a:buClr>
              <a:buSzPts val="1400"/>
              <a:buFont typeface="Wingdings"/>
              <a:buChar char="§"/>
              <a:defRPr/>
            </a:pPr>
            <a:r>
              <a:rPr lang="en-CA" sz="1300" b="1" dirty="0">
                <a:latin typeface="+mn-lt"/>
              </a:rPr>
              <a:t>Inconsistent Results</a:t>
            </a:r>
            <a:r>
              <a:rPr lang="en-CA" sz="1300" dirty="0">
                <a:latin typeface="+mn-lt"/>
              </a:rPr>
              <a:t>:</a:t>
            </a:r>
            <a:r>
              <a:rPr lang="en-US" sz="1300" dirty="0">
                <a:latin typeface="+mn-lt"/>
              </a:rPr>
              <a:t> Different operating systems and configurations may respond unpredictably, leading to varying success rates for these techniques.</a:t>
            </a:r>
            <a:endParaRPr lang="en-US" sz="1300" dirty="0">
              <a:latin typeface="Arial"/>
            </a:endParaRPr>
          </a:p>
          <a:p>
            <a:pPr>
              <a:buClr>
                <a:schemeClr val="dk2"/>
              </a:buClr>
              <a:buSzPts val="1400"/>
              <a:buFont typeface="Wingdings"/>
              <a:buChar char="§"/>
              <a:defRPr/>
            </a:pPr>
            <a:endParaRPr sz="500" dirty="0"/>
          </a:p>
          <a:p>
            <a:pPr>
              <a:buClr>
                <a:schemeClr val="dk2"/>
              </a:buClr>
              <a:buSzPts val="1400"/>
              <a:buFont typeface="Wingdings"/>
              <a:buChar char="§"/>
              <a:defRPr/>
            </a:pPr>
            <a:r>
              <a:rPr lang="en-CA" sz="1300" b="1" dirty="0">
                <a:latin typeface="+mn-lt"/>
              </a:rPr>
              <a:t>Temporal Nature of Evasion</a:t>
            </a:r>
            <a:r>
              <a:rPr lang="en-CA" sz="1300" dirty="0">
                <a:latin typeface="+mn-lt"/>
              </a:rPr>
              <a:t>: The </a:t>
            </a:r>
            <a:r>
              <a:rPr lang="en-US" sz="1300" dirty="0">
                <a:latin typeface="+mn-lt"/>
              </a:rPr>
              <a:t>effectiveness of blinding methods is often short-lived; advanced monitoring may still gather data before or after the screen is manipulated.</a:t>
            </a:r>
            <a:endParaRPr lang="en-US" sz="1300" dirty="0">
              <a:latin typeface="Arial"/>
            </a:endParaRPr>
          </a:p>
          <a:p>
            <a:pPr>
              <a:buClr>
                <a:schemeClr val="dk2"/>
              </a:buClr>
              <a:buSzPts val="1400"/>
              <a:buFont typeface="Wingdings"/>
              <a:buChar char="§"/>
              <a:defRPr/>
            </a:pPr>
            <a:endParaRPr sz="500" dirty="0"/>
          </a:p>
          <a:p>
            <a:pPr>
              <a:buClr>
                <a:schemeClr val="dk2"/>
              </a:buClr>
              <a:buSzPts val="1400"/>
              <a:buFont typeface="Wingdings"/>
              <a:buChar char="§"/>
              <a:defRPr/>
            </a:pPr>
            <a:r>
              <a:rPr lang="en-CA" sz="1300" b="1" dirty="0">
                <a:latin typeface="+mn-lt"/>
              </a:rPr>
              <a:t>Detection of Anomalies</a:t>
            </a:r>
            <a:r>
              <a:rPr lang="en-CA" sz="1300" dirty="0">
                <a:latin typeface="+mn-lt"/>
              </a:rPr>
              <a:t>:</a:t>
            </a:r>
            <a:r>
              <a:rPr lang="en-US" sz="1300" dirty="0">
                <a:latin typeface="+mn-lt"/>
              </a:rPr>
              <a:t> Security tools may log anomalies associated with screen manipulation, providing forensic evidence of suspicious activities.</a:t>
            </a:r>
            <a:endParaRPr sz="1300" dirty="0"/>
          </a:p>
          <a:p>
            <a:pPr>
              <a:defRPr/>
            </a:pPr>
            <a:endParaRPr lang="en-US" b="1" dirty="0">
              <a:latin typeface="+mn-lt"/>
            </a:endParaRPr>
          </a:p>
          <a:p>
            <a:pPr marL="139700" indent="0">
              <a:buNone/>
              <a:defRPr/>
            </a:pPr>
            <a:endParaRPr lang="en-US" b="1" dirty="0">
              <a:latin typeface="+mj-lt"/>
            </a:endParaRPr>
          </a:p>
        </p:txBody>
      </p:sp>
      <p:sp>
        <p:nvSpPr>
          <p:cNvPr id="3" name="Title 2"/>
          <p:cNvSpPr>
            <a:spLocks noGrp="1"/>
          </p:cNvSpPr>
          <p:nvPr>
            <p:ph type="title"/>
          </p:nvPr>
        </p:nvSpPr>
        <p:spPr bwMode="auto"/>
        <p:txBody>
          <a:bodyPr/>
          <a:lstStyle/>
          <a:p>
            <a:pPr algn="l">
              <a:defRPr/>
            </a:pPr>
            <a:r>
              <a:rPr lang="en-CA" sz="1800" b="1" u="sng" dirty="0">
                <a:latin typeface="+mj-lt"/>
              </a:rPr>
              <a:t>Limitations: Blinding the </a:t>
            </a:r>
            <a:r>
              <a:rPr lang="en-US" sz="1800" b="1" u="sng" dirty="0">
                <a:latin typeface="+mj-lt"/>
              </a:rPr>
              <a:t>M</a:t>
            </a:r>
            <a:r>
              <a:rPr lang="en-CA" sz="1800" b="1" u="sng" dirty="0" err="1">
                <a:latin typeface="+mj-lt"/>
              </a:rPr>
              <a:t>onitor</a:t>
            </a:r>
            <a:r>
              <a:rPr lang="en-CA" sz="1800" b="1" u="sng" dirty="0">
                <a:latin typeface="+mj-lt"/>
              </a:rPr>
              <a:t> Evasion</a:t>
            </a:r>
            <a:endParaRPr sz="1800" b="1" u="sng" dirty="0">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2312093" name="Title 2"/>
          <p:cNvSpPr>
            <a:spLocks noGrp="1"/>
          </p:cNvSpPr>
          <p:nvPr>
            <p:ph type="title"/>
          </p:nvPr>
        </p:nvSpPr>
        <p:spPr bwMode="auto"/>
        <p:txBody>
          <a:bodyPr anchor="ctr"/>
          <a:lstStyle/>
          <a:p>
            <a:pPr algn="l">
              <a:defRPr/>
            </a:pPr>
            <a:r>
              <a:rPr lang="en-US" dirty="0">
                <a:latin typeface="+mj-lt"/>
              </a:rPr>
              <a:t>How to Prevent Sandbox Evasion</a:t>
            </a:r>
            <a:endParaRPr dirty="0">
              <a:latin typeface="+mj-lt"/>
            </a:endParaRPr>
          </a:p>
        </p:txBody>
      </p:sp>
      <p:pic>
        <p:nvPicPr>
          <p:cNvPr id="1205015540" name="Picture 1205015539"/>
          <p:cNvPicPr>
            <a:picLocks noChangeAspect="1"/>
          </p:cNvPicPr>
          <p:nvPr/>
        </p:nvPicPr>
        <p:blipFill>
          <a:blip r:embed="rId3"/>
          <a:srcRect t="13008"/>
          <a:stretch/>
        </p:blipFill>
        <p:spPr bwMode="auto">
          <a:xfrm>
            <a:off x="1064999" y="1264896"/>
            <a:ext cx="7252123" cy="332039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54076683" name="Text Placeholder 1"/>
          <p:cNvSpPr>
            <a:spLocks noGrp="1"/>
          </p:cNvSpPr>
          <p:nvPr>
            <p:ph type="body" idx="1"/>
          </p:nvPr>
        </p:nvSpPr>
        <p:spPr bwMode="auto">
          <a:xfrm>
            <a:off x="990599" y="1135774"/>
            <a:ext cx="7440125" cy="3472700"/>
          </a:xfrm>
        </p:spPr>
        <p:txBody>
          <a:bodyPr/>
          <a:lstStyle/>
          <a:p>
            <a:pPr marL="139699" indent="0">
              <a:buClr>
                <a:schemeClr val="dk2"/>
              </a:buClr>
              <a:buSzPts val="1400"/>
              <a:buFont typeface="Red Hat Display"/>
              <a:buNone/>
              <a:defRPr/>
            </a:pPr>
            <a:r>
              <a:rPr sz="1200" b="0" i="0" u="none">
                <a:solidFill>
                  <a:srgbClr val="000000"/>
                </a:solidFill>
                <a:latin typeface="Arial"/>
                <a:ea typeface="Arial"/>
                <a:cs typeface="Arial"/>
              </a:rPr>
              <a:t>Network sandboxes have evolved from basic detection tools to sophisticated systems capable of dynamic analysis and real-time threat monitoring. A</a:t>
            </a:r>
            <a:r>
              <a:rPr lang="en-US" sz="1200" b="0" i="0" u="none" strike="noStrike" cap="none" spc="0">
                <a:solidFill>
                  <a:srgbClr val="000000"/>
                </a:solidFill>
                <a:latin typeface="Arial"/>
                <a:ea typeface="Arial"/>
                <a:cs typeface="Arial"/>
              </a:rPr>
              <a:t>s threats continue to evolve, the future promises further advancements through AI integration, automation, cloud computing, and collaborative intelligence to stay ahead of malicious actors and protect systems effectively.</a:t>
            </a:r>
            <a:r>
              <a:rPr sz="1200" b="0" i="0" u="none">
                <a:solidFill>
                  <a:srgbClr val="000000"/>
                </a:solidFill>
                <a:latin typeface="Arial"/>
                <a:ea typeface="Arial"/>
                <a:cs typeface="Arial"/>
              </a:rPr>
              <a:t> </a:t>
            </a:r>
            <a:endParaRPr lang="en-US" sz="1200" b="0" i="0" u="none">
              <a:solidFill>
                <a:srgbClr val="000000"/>
              </a:solidFill>
              <a:latin typeface="Arial"/>
              <a:ea typeface="Arial"/>
              <a:cs typeface="Arial"/>
            </a:endParaRPr>
          </a:p>
          <a:p>
            <a:pPr>
              <a:defRPr/>
            </a:pPr>
            <a:endParaRPr lang="en-US" sz="1200">
              <a:solidFill>
                <a:srgbClr val="000000"/>
              </a:solidFill>
              <a:latin typeface="Arial"/>
              <a:ea typeface="Arial"/>
              <a:cs typeface="Arial"/>
            </a:endParaRPr>
          </a:p>
          <a:p>
            <a:pPr>
              <a:buClr>
                <a:schemeClr val="dk2"/>
              </a:buClr>
              <a:buSzPts val="1400"/>
              <a:buFont typeface="Wingdings"/>
              <a:buChar char="§"/>
              <a:defRPr/>
            </a:pPr>
            <a:r>
              <a:rPr lang="en-US" sz="1200" b="1" i="0" u="none">
                <a:solidFill>
                  <a:srgbClr val="000000"/>
                </a:solidFill>
                <a:latin typeface="Arial"/>
                <a:ea typeface="Arial"/>
                <a:cs typeface="Arial"/>
              </a:rPr>
              <a:t>Innovation Sandbox for AI: </a:t>
            </a:r>
            <a:r>
              <a:rPr lang="en-US" sz="1200" i="0" u="none">
                <a:solidFill>
                  <a:srgbClr val="000000"/>
                </a:solidFill>
                <a:latin typeface="Arial"/>
                <a:ea typeface="Arial"/>
                <a:cs typeface="Arial"/>
              </a:rPr>
              <a:t>A test environment for implementing AI projects, conducted by Zurich Technopark, promotes responsible innovation by enabling public administration and organizations to collaborate on regulatory issues and utilize new data sources.</a:t>
            </a:r>
            <a:endParaRPr/>
          </a:p>
          <a:p>
            <a:pPr>
              <a:buClr>
                <a:schemeClr val="dk2"/>
              </a:buClr>
              <a:buSzPts val="1400"/>
              <a:buFont typeface="Wingdings"/>
              <a:buChar char="§"/>
              <a:defRPr/>
            </a:pPr>
            <a:endParaRPr lang="en-US" sz="1200">
              <a:solidFill>
                <a:srgbClr val="000000"/>
              </a:solidFill>
              <a:latin typeface="Arial"/>
              <a:ea typeface="Arial"/>
              <a:cs typeface="Arial"/>
            </a:endParaRPr>
          </a:p>
          <a:p>
            <a:pPr>
              <a:buClr>
                <a:schemeClr val="dk2"/>
              </a:buClr>
              <a:buSzPts val="1400"/>
              <a:buFont typeface="Wingdings"/>
              <a:buChar char="§"/>
              <a:defRPr/>
            </a:pPr>
            <a:r>
              <a:rPr lang="en-US" sz="1200" b="0" i="0" u="none">
                <a:solidFill>
                  <a:srgbClr val="000000"/>
                </a:solidFill>
                <a:latin typeface="Arial"/>
                <a:ea typeface="Arial"/>
                <a:cs typeface="Arial"/>
              </a:rPr>
              <a:t>The network sandboxing market revenue totaled US$ 7.1 Billion in 2021. The total network sandboxing market size is expected to reach US$ 34.9 Billion by 2032, growing at a CAGR* of 15.7% over the forecast period.</a:t>
            </a:r>
            <a:endParaRPr/>
          </a:p>
        </p:txBody>
      </p:sp>
      <p:sp>
        <p:nvSpPr>
          <p:cNvPr id="622142091" name="Title 2"/>
          <p:cNvSpPr>
            <a:spLocks noGrp="1"/>
          </p:cNvSpPr>
          <p:nvPr>
            <p:ph type="title"/>
          </p:nvPr>
        </p:nvSpPr>
        <p:spPr bwMode="auto">
          <a:xfrm>
            <a:off x="713224" y="449974"/>
            <a:ext cx="7717500" cy="549900"/>
          </a:xfrm>
        </p:spPr>
        <p:txBody>
          <a:bodyPr anchor="ctr"/>
          <a:lstStyle/>
          <a:p>
            <a:pPr algn="l">
              <a:defRPr/>
            </a:pPr>
            <a:r>
              <a:rPr lang="en-US" dirty="0">
                <a:latin typeface="+mj-lt"/>
              </a:rPr>
              <a:t>Conclusion: Future of Sandbox</a:t>
            </a:r>
            <a:endParaRPr dirty="0">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descr="A diagram of a diagram&#10;&#10;Description automatically generated"/>
          <p:cNvPicPr>
            <a:picLocks noChangeAspect="1"/>
          </p:cNvPicPr>
          <p:nvPr/>
        </p:nvPicPr>
        <p:blipFill>
          <a:blip r:embed="rId3"/>
          <a:srcRect t="35443" b="13371"/>
          <a:stretch/>
        </p:blipFill>
        <p:spPr bwMode="auto">
          <a:xfrm>
            <a:off x="1104899" y="1290801"/>
            <a:ext cx="6502399" cy="1248103"/>
          </a:xfrm>
          <a:prstGeom prst="rect">
            <a:avLst/>
          </a:prstGeom>
        </p:spPr>
      </p:pic>
      <p:sp>
        <p:nvSpPr>
          <p:cNvPr id="5" name="TextBox 4"/>
          <p:cNvSpPr txBox="1"/>
          <p:nvPr/>
        </p:nvSpPr>
        <p:spPr bwMode="auto">
          <a:xfrm>
            <a:off x="1063563" y="2767066"/>
            <a:ext cx="6579679" cy="1754326"/>
          </a:xfrm>
          <a:prstGeom prst="rect">
            <a:avLst/>
          </a:prstGeom>
          <a:noFill/>
        </p:spPr>
        <p:txBody>
          <a:bodyPr wrap="square">
            <a:spAutoFit/>
          </a:bodyPr>
          <a:lstStyle/>
          <a:p>
            <a:pPr marL="217793" indent="-217793" algn="just">
              <a:buFont typeface="Wingdings"/>
              <a:buChar char="§"/>
              <a:defRPr/>
            </a:pPr>
            <a:r>
              <a:rPr lang="en-US" sz="1200" i="0" u="none" dirty="0">
                <a:solidFill>
                  <a:srgbClr val="000000"/>
                </a:solidFill>
                <a:latin typeface="Arial"/>
                <a:ea typeface="Arial"/>
                <a:cs typeface="Arial"/>
              </a:rPr>
              <a:t>Transitioning from a reactive to a proactive approach in technology requires a paradigm shift in regulation and innovation. Sandboxes provide a powerful tool for this shift, enabling anticipatory regulation, iterative feedback, stakeholder collaboration, real-world testing, public sector innovation, and international cooperation to harness technology's full potential.</a:t>
            </a:r>
            <a:endParaRPr dirty="0"/>
          </a:p>
          <a:p>
            <a:pPr algn="just">
              <a:defRPr/>
            </a:pPr>
            <a:endParaRPr lang="en-US" sz="1200" dirty="0"/>
          </a:p>
          <a:p>
            <a:pPr marL="171450" indent="-171450" algn="just">
              <a:buFont typeface="Wingdings" pitchFamily="2" charset="2"/>
              <a:buChar char="§"/>
              <a:defRPr/>
            </a:pPr>
            <a:r>
              <a:rPr lang="en-US" sz="1200" i="0" u="none" dirty="0">
                <a:solidFill>
                  <a:srgbClr val="000000"/>
                </a:solidFill>
                <a:latin typeface="Arial"/>
                <a:ea typeface="Arial"/>
                <a:cs typeface="Arial"/>
              </a:rPr>
              <a:t>By embracing the sandbox approach, we transition from scrambling to keep pace with technology to confidently guiding its development in ways that benefit society, the economy, and innovation.</a:t>
            </a:r>
            <a:endParaRPr dirty="0"/>
          </a:p>
          <a:p>
            <a:pPr algn="just">
              <a:defRPr/>
            </a:pPr>
            <a:endParaRPr lang="en-US" sz="1200" i="0" u="none" dirty="0">
              <a:solidFill>
                <a:srgbClr val="000000"/>
              </a:solidFill>
              <a:latin typeface="Arial"/>
              <a:ea typeface="Arial"/>
              <a:cs typeface="Arial"/>
            </a:endParaRPr>
          </a:p>
        </p:txBody>
      </p:sp>
      <p:sp>
        <p:nvSpPr>
          <p:cNvPr id="890094087" name="Google Shape;143;p21"/>
          <p:cNvSpPr txBox="1">
            <a:spLocks noGrp="1"/>
          </p:cNvSpPr>
          <p:nvPr>
            <p:ph type="title"/>
          </p:nvPr>
        </p:nvSpPr>
        <p:spPr bwMode="auto">
          <a:xfrm>
            <a:off x="713250" y="301982"/>
            <a:ext cx="7717500" cy="898168"/>
          </a:xfrm>
          <a:prstGeom prst="rect">
            <a:avLst/>
          </a:prstGeom>
        </p:spPr>
        <p:txBody>
          <a:bodyPr spcFirstLastPara="1" wrap="square" lIns="91424" tIns="91424" rIns="91424" bIns="91424"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pPr algn="l">
              <a:lnSpc>
                <a:spcPct val="150000"/>
              </a:lnSpc>
              <a:defRPr/>
            </a:pPr>
            <a:r>
              <a:rPr sz="1400" b="1" u="sng" dirty="0">
                <a:latin typeface="+mj-lt"/>
              </a:rPr>
              <a:t>FUTURE OF SANDBOX:</a:t>
            </a:r>
            <a:br>
              <a:rPr sz="2800" dirty="0">
                <a:latin typeface="+mn-lt"/>
              </a:rPr>
            </a:br>
            <a:r>
              <a:rPr sz="2400" dirty="0">
                <a:latin typeface="+mj-ea"/>
                <a:ea typeface="+mj-ea"/>
              </a:rPr>
              <a:t>Proactive Technology Shaping with Sandboxes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25024510" name="Text Placeholder 1"/>
          <p:cNvSpPr>
            <a:spLocks noGrp="1"/>
          </p:cNvSpPr>
          <p:nvPr>
            <p:ph type="body" idx="1"/>
          </p:nvPr>
        </p:nvSpPr>
        <p:spPr bwMode="auto">
          <a:xfrm>
            <a:off x="609600" y="835650"/>
            <a:ext cx="7717500" cy="3505199"/>
          </a:xfrm>
        </p:spPr>
        <p:txBody>
          <a:bodyPr/>
          <a:lstStyle/>
          <a:p>
            <a:pPr>
              <a:buClr>
                <a:schemeClr val="dk2"/>
              </a:buClr>
              <a:buSzPts val="1400"/>
              <a:buFont typeface="Wingdings"/>
              <a:buChar char="§"/>
              <a:defRPr/>
            </a:pPr>
            <a:r>
              <a:rPr lang="en-US" sz="1200" b="0" i="0" u="sng" strike="noStrike" cap="none" spc="0">
                <a:solidFill>
                  <a:schemeClr val="dk1"/>
                </a:solidFill>
                <a:latin typeface="Arial"/>
                <a:ea typeface="Arial"/>
                <a:cs typeface="Arial"/>
                <a:hlinkClick r:id="rId3" tooltip="https://csrc.nist.gov/glossary/term/sandbox"/>
              </a:rPr>
              <a:t>https://csrc.nist.gov/glossary/term/sandbox</a:t>
            </a:r>
            <a:r>
              <a:rPr lang="en-US" sz="1200" b="0" i="0" u="none" strike="noStrike" cap="none" spc="0">
                <a:solidFill>
                  <a:schemeClr val="dk1"/>
                </a:solidFill>
                <a:latin typeface="Arial"/>
                <a:ea typeface="Arial"/>
                <a:cs typeface="Arial"/>
              </a:rPr>
              <a:t> </a:t>
            </a:r>
            <a:endParaRPr sz="1200">
              <a:latin typeface="Arial"/>
              <a:cs typeface="Arial"/>
            </a:endParaRPr>
          </a:p>
          <a:p>
            <a:pPr>
              <a:buClr>
                <a:schemeClr val="dk2"/>
              </a:buClr>
              <a:buSzPts val="1400"/>
              <a:buFont typeface="Wingdings"/>
              <a:buChar char="§"/>
              <a:defRPr/>
            </a:pPr>
            <a:r>
              <a:rPr sz="1200" u="sng">
                <a:latin typeface="Arial"/>
                <a:ea typeface="Arial"/>
                <a:cs typeface="Arial"/>
                <a:hlinkClick r:id="rId4" tooltip="https://www.fortinet.com/resources/cyberglossary/what-is-sandboxing"/>
              </a:rPr>
              <a:t>https://www.fortinet.com/resources/cyberglossary/what-is-sandboxing</a:t>
            </a:r>
            <a:r>
              <a:rPr lang="en-CA" sz="1200" u="sng">
                <a:latin typeface="Arial"/>
                <a:ea typeface="Arial"/>
                <a:cs typeface="Arial"/>
              </a:rPr>
              <a:t> </a:t>
            </a:r>
            <a:endParaRPr sz="1200">
              <a:latin typeface="Arial"/>
              <a:cs typeface="Arial"/>
            </a:endParaRPr>
          </a:p>
          <a:p>
            <a:pPr>
              <a:buClr>
                <a:schemeClr val="dk2"/>
              </a:buClr>
              <a:buSzPts val="1400"/>
              <a:buFont typeface="Wingdings"/>
              <a:buChar char="§"/>
              <a:defRPr/>
            </a:pPr>
            <a:r>
              <a:rPr sz="1200" u="sng">
                <a:latin typeface="Arial"/>
                <a:ea typeface="Arial"/>
                <a:cs typeface="Arial"/>
                <a:hlinkClick r:id="rId5" tooltip="https://www.crowdstrike.com/cybersecurity-101/secops/cybersecurity-sandboxing/"/>
              </a:rPr>
              <a:t>https://www.crowdstrike.com/cybersecurity-101/secops/cybersecurity-sandboxing/</a:t>
            </a:r>
            <a:endParaRPr sz="1200">
              <a:latin typeface="Arial"/>
              <a:cs typeface="Arial"/>
            </a:endParaRPr>
          </a:p>
          <a:p>
            <a:pPr>
              <a:buClr>
                <a:schemeClr val="dk2"/>
              </a:buClr>
              <a:buSzPts val="1400"/>
              <a:buFont typeface="Wingdings"/>
              <a:buChar char="§"/>
              <a:defRPr/>
            </a:pPr>
            <a:r>
              <a:rPr sz="1200" u="sng">
                <a:latin typeface="Arial"/>
                <a:ea typeface="Arial"/>
                <a:cs typeface="Arial"/>
                <a:hlinkClick r:id="rId6" tooltip="https://www.vmray.com/sandbox-evasion-techniques/"/>
              </a:rPr>
              <a:t>https://www.vmray.com/sandbox-evasion-techniques/</a:t>
            </a:r>
            <a:endParaRPr sz="1200">
              <a:latin typeface="Arial"/>
              <a:cs typeface="Arial"/>
            </a:endParaRPr>
          </a:p>
          <a:p>
            <a:pPr>
              <a:buClr>
                <a:schemeClr val="dk2"/>
              </a:buClr>
              <a:buSzPts val="1400"/>
              <a:buFont typeface="Wingdings"/>
              <a:buChar char="§"/>
              <a:defRPr/>
            </a:pPr>
            <a:r>
              <a:rPr sz="1200" u="sng">
                <a:latin typeface="Arial"/>
                <a:ea typeface="Arial"/>
                <a:cs typeface="Arial"/>
                <a:hlinkClick r:id="rId7" tooltip="https://research.checkpoint.com/2022/invisible-cuckoo-cape-sandbox-"/>
              </a:rPr>
              <a:t>https://research.checkpoint.com/2022/invisible-cuckoo-cape-sandbox-</a:t>
            </a:r>
            <a:endParaRPr sz="1200">
              <a:latin typeface="Arial"/>
              <a:cs typeface="Arial"/>
            </a:endParaRPr>
          </a:p>
          <a:p>
            <a:pPr>
              <a:buClr>
                <a:schemeClr val="dk2"/>
              </a:buClr>
              <a:buSzPts val="1400"/>
              <a:buFont typeface="Wingdings"/>
              <a:buChar char="§"/>
              <a:defRPr/>
            </a:pPr>
            <a:r>
              <a:rPr lang="en-US" sz="1200" b="0" i="0" u="sng" strike="noStrike" cap="none" spc="0">
                <a:solidFill>
                  <a:schemeClr val="dk1"/>
                </a:solidFill>
                <a:latin typeface="Arial"/>
                <a:ea typeface="Arial"/>
                <a:cs typeface="Arial"/>
                <a:hlinkClick r:id="rId8" tooltip="https://www.makeuseof.com/how-network-two-virtual-machines-with-virtualbox/"/>
              </a:rPr>
              <a:t>https://www.makeuseof.com/how-network-two-virtual-machines-with-virtualbox/</a:t>
            </a:r>
            <a:endParaRPr sz="1200" b="0" i="0" u="none" strike="noStrike" cap="none" spc="0">
              <a:solidFill>
                <a:schemeClr val="dk1"/>
              </a:solidFill>
              <a:latin typeface="Arial"/>
              <a:ea typeface="Arial"/>
              <a:cs typeface="Arial"/>
            </a:endParaRPr>
          </a:p>
          <a:p>
            <a:pPr>
              <a:buClr>
                <a:schemeClr val="dk2"/>
              </a:buClr>
              <a:buSzPts val="1400"/>
              <a:buFont typeface="Wingdings"/>
              <a:buChar char="§"/>
              <a:defRPr/>
            </a:pPr>
            <a:r>
              <a:rPr lang="en-US" sz="1200" b="0" i="0" u="sng" strike="noStrike" cap="none" spc="0">
                <a:solidFill>
                  <a:schemeClr val="dk1"/>
                </a:solidFill>
                <a:latin typeface="Arial"/>
                <a:ea typeface="Arial"/>
                <a:cs typeface="Arial"/>
                <a:hlinkClick r:id="rId9" tooltip="https://www.forbes.com/councils/forbestechcouncil/2022/03/16/does-sandboxing-have-a-future/"/>
              </a:rPr>
              <a:t>https://www.forbes.com/councils/forbestechcouncil/2022/03/16/does-sandboxing-have-a-future/</a:t>
            </a:r>
            <a:r>
              <a:rPr lang="en-US" sz="1200" b="0" i="0" u="none" strike="noStrike" cap="none" spc="0">
                <a:solidFill>
                  <a:schemeClr val="dk1"/>
                </a:solidFill>
                <a:latin typeface="Arial"/>
                <a:ea typeface="Arial"/>
                <a:cs typeface="Arial"/>
              </a:rPr>
              <a:t> </a:t>
            </a:r>
            <a:endParaRPr sz="1200"/>
          </a:p>
          <a:p>
            <a:pPr>
              <a:buClr>
                <a:schemeClr val="dk2"/>
              </a:buClr>
              <a:buSzPts val="1400"/>
              <a:buFont typeface="Wingdings"/>
              <a:buChar char="§"/>
              <a:defRPr/>
            </a:pPr>
            <a:r>
              <a:rPr lang="en-CA" sz="1200" b="0" i="0" u="none" strike="noStrike" cap="none" spc="0">
                <a:solidFill>
                  <a:schemeClr val="dk1"/>
                </a:solidFill>
                <a:latin typeface="Arial"/>
                <a:ea typeface="Arial"/>
                <a:cs typeface="Arial"/>
              </a:rPr>
              <a:t>https://www.apriorit.com/dev-blog/545-sandbox-evading-malware</a:t>
            </a:r>
            <a:endParaRPr sz="1200"/>
          </a:p>
          <a:p>
            <a:pPr>
              <a:buClr>
                <a:schemeClr val="dk2"/>
              </a:buClr>
              <a:buSzPts val="1400"/>
              <a:buFont typeface="Wingdings"/>
              <a:buChar char="§"/>
              <a:defRPr/>
            </a:pPr>
            <a:r>
              <a:rPr lang="en-CA" sz="1200" u="sng">
                <a:latin typeface="Arial"/>
                <a:cs typeface="Arial"/>
                <a:hlinkClick r:id="rId10" tooltip="https://evasion.tymyrddin.dev/docs/sandbox/techniques#geolocation-and-geoblocking"/>
              </a:rPr>
              <a:t>https://evasion.tymyrddin.dev/docs/sandbox/techniques#geolocation-and-geoblocking</a:t>
            </a:r>
            <a:endParaRPr sz="1200">
              <a:latin typeface="Arial"/>
              <a:cs typeface="Arial"/>
            </a:endParaRPr>
          </a:p>
          <a:p>
            <a:pPr>
              <a:buClr>
                <a:schemeClr val="dk2"/>
              </a:buClr>
              <a:buSzPts val="1400"/>
              <a:buFont typeface="Wingdings"/>
              <a:buChar char="§"/>
              <a:defRPr/>
            </a:pPr>
            <a:r>
              <a:rPr lang="en-US" sz="1200" u="sng">
                <a:latin typeface="Arial"/>
                <a:cs typeface="Arial"/>
                <a:hlinkClick r:id="rId11" tooltip="https://votiro.com/blog/5-sandbox-evasion-techniques-tricks/"/>
              </a:rPr>
              <a:t>https://votiro.com/blog/5-sandbox-evasion-techniques-tricks/</a:t>
            </a:r>
            <a:r>
              <a:rPr lang="en-US" sz="1200">
                <a:latin typeface="Arial"/>
                <a:cs typeface="Arial"/>
              </a:rPr>
              <a:t> </a:t>
            </a:r>
            <a:endParaRPr/>
          </a:p>
          <a:p>
            <a:pPr>
              <a:buFont typeface="Wingdings"/>
              <a:buChar char="§"/>
              <a:defRPr/>
            </a:pPr>
            <a:r>
              <a:rPr lang="en-US" sz="1200" u="sng">
                <a:latin typeface="Arial"/>
                <a:cs typeface="Arial"/>
                <a:hlinkClick r:id="rId12" tooltip="https://www.nakivo.com/blog/virtualbox-network-setting-guide/"/>
              </a:rPr>
              <a:t>https://www.nakivo.com/blog/virtualbox-network-setting-guide/</a:t>
            </a:r>
            <a:endParaRPr lang="en-US" sz="1200" u="sng">
              <a:latin typeface="Arial"/>
              <a:cs typeface="Arial"/>
            </a:endParaRPr>
          </a:p>
          <a:p>
            <a:pPr>
              <a:buFont typeface="Wingdings"/>
              <a:buChar char="§"/>
              <a:defRPr/>
            </a:pPr>
            <a:r>
              <a:rPr lang="en-US" sz="1200" u="sng">
                <a:latin typeface="Arial"/>
                <a:cs typeface="Arial"/>
                <a:hlinkClick r:id="rId13" tooltip="https://www.virtualbox.org/manual/ch01.html#gui-virtualboxmanager"/>
              </a:rPr>
              <a:t>https://www.virtualbox.org/manual/ch01.html#gui-virtualboxmanager</a:t>
            </a:r>
            <a:endParaRPr lang="en-US" sz="1200" u="sng">
              <a:latin typeface="Arial"/>
              <a:cs typeface="Arial"/>
            </a:endParaRPr>
          </a:p>
          <a:p>
            <a:pPr>
              <a:buFont typeface="Wingdings"/>
              <a:buChar char="§"/>
              <a:defRPr/>
            </a:pPr>
            <a:r>
              <a:rPr lang="en-US" sz="1200" u="sng">
                <a:latin typeface="Arial"/>
                <a:cs typeface="Arial"/>
                <a:hlinkClick r:id="rId14" tooltip="https://docs.oracle.com/en/virtualization/virtualbox/6.0/user/virt-why-useful.html#:~:text=Oracle%20VM%20VirtualBox%20enables%20you,to%20reboot%20to%20use%20it."/>
              </a:rPr>
              <a:t>https://docs.oracle.com/en/virtualization/virtualbox/6.0/user/virt-why-useful.html#:~:text=Oracle%20VM%20VirtualBox%20enables%20you,to%20reboot%20to%20use%20it.</a:t>
            </a:r>
            <a:endParaRPr lang="en-US" sz="1200">
              <a:latin typeface="Arial"/>
              <a:cs typeface="Arial"/>
            </a:endParaRPr>
          </a:p>
          <a:p>
            <a:pPr>
              <a:buFont typeface="Wingdings"/>
              <a:buChar char="§"/>
              <a:defRPr/>
            </a:pPr>
            <a:r>
              <a:rPr lang="en-US" sz="1200" u="sng">
                <a:latin typeface="Arial"/>
                <a:cs typeface="Arial"/>
                <a:hlinkClick r:id="rId15" tooltip="https://www.hornetsecurity.com/en/blog/sandbox-environment/"/>
              </a:rPr>
              <a:t>https://www.hornetsecurity.com/en/blog/sandbox-environment/</a:t>
            </a:r>
            <a:endParaRPr lang="en-US" sz="1200">
              <a:latin typeface="Arial"/>
              <a:cs typeface="Arial"/>
            </a:endParaRPr>
          </a:p>
          <a:p>
            <a:pPr>
              <a:buFont typeface="Wingdings"/>
              <a:buChar char="§"/>
              <a:defRPr/>
            </a:pPr>
            <a:r>
              <a:rPr lang="en-US" sz="1200" u="sng">
                <a:latin typeface="Arial"/>
                <a:cs typeface="Arial"/>
                <a:hlinkClick r:id="rId16" tooltip="https://www.zh.ch/en/wirtschaft-arbeit/wirtschaftsstandort/innovation-sandbox.html"/>
              </a:rPr>
              <a:t>https://www.zh.ch/en/wirtschaft-arbeit/wirtschaftsstandort/innovation-sandbox.html</a:t>
            </a:r>
            <a:endParaRPr lang="en-US" sz="1200">
              <a:latin typeface="Arial"/>
              <a:cs typeface="Arial"/>
            </a:endParaRPr>
          </a:p>
          <a:p>
            <a:pPr>
              <a:buFont typeface="Wingdings"/>
              <a:buChar char="§"/>
              <a:defRPr/>
            </a:pPr>
            <a:endParaRPr lang="en-US" sz="1200">
              <a:latin typeface="Arial"/>
              <a:cs typeface="Arial"/>
            </a:endParaRPr>
          </a:p>
          <a:p>
            <a:pPr marL="139700" indent="0">
              <a:buNone/>
              <a:defRPr/>
            </a:pPr>
            <a:endParaRPr lang="en-US" sz="1200">
              <a:latin typeface="Arial"/>
              <a:cs typeface="Arial"/>
            </a:endParaRPr>
          </a:p>
          <a:p>
            <a:pPr>
              <a:buFont typeface="Wingdings"/>
              <a:buChar char="§"/>
              <a:defRPr/>
            </a:pPr>
            <a:endParaRPr lang="en-US" sz="1600">
              <a:latin typeface="Helvetica"/>
            </a:endParaRPr>
          </a:p>
          <a:p>
            <a:pPr>
              <a:buFont typeface="Wingdings"/>
              <a:buChar char="§"/>
              <a:defRPr/>
            </a:pPr>
            <a:endParaRPr lang="en-US" sz="1200" u="sng">
              <a:latin typeface="Arial"/>
              <a:cs typeface="Arial"/>
            </a:endParaRPr>
          </a:p>
          <a:p>
            <a:pPr>
              <a:buClr>
                <a:schemeClr val="dk2"/>
              </a:buClr>
              <a:buSzPts val="1400"/>
              <a:buFont typeface="Wingdings"/>
              <a:buChar char="§"/>
              <a:defRPr/>
            </a:pPr>
            <a:endParaRPr/>
          </a:p>
          <a:p>
            <a:pPr>
              <a:buClr>
                <a:schemeClr val="dk2"/>
              </a:buClr>
              <a:buSzPts val="1400"/>
              <a:buFont typeface="Wingdings"/>
              <a:buChar char="§"/>
              <a:defRPr/>
            </a:pPr>
            <a:endParaRPr lang="en-CA">
              <a:latin typeface="Arial"/>
              <a:cs typeface="Arial"/>
            </a:endParaRPr>
          </a:p>
          <a:p>
            <a:pPr>
              <a:defRPr/>
            </a:pPr>
            <a:endParaRPr>
              <a:latin typeface="Arial"/>
              <a:cs typeface="Arial"/>
            </a:endParaRPr>
          </a:p>
        </p:txBody>
      </p:sp>
      <p:sp>
        <p:nvSpPr>
          <p:cNvPr id="95227020" name="Title 2"/>
          <p:cNvSpPr>
            <a:spLocks noGrp="1"/>
          </p:cNvSpPr>
          <p:nvPr>
            <p:ph type="title"/>
          </p:nvPr>
        </p:nvSpPr>
        <p:spPr bwMode="auto">
          <a:xfrm>
            <a:off x="713250" y="285750"/>
            <a:ext cx="7717500" cy="549900"/>
          </a:xfrm>
        </p:spPr>
        <p:txBody>
          <a:bodyPr anchor="ctr"/>
          <a:lstStyle/>
          <a:p>
            <a:pPr algn="l">
              <a:defRPr/>
            </a:pPr>
            <a:r>
              <a:rPr lang="en-US">
                <a:latin typeface="Arial"/>
              </a:rPr>
              <a:t>References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73775787" name="Text Placeholder 1"/>
          <p:cNvSpPr>
            <a:spLocks noGrp="1"/>
          </p:cNvSpPr>
          <p:nvPr>
            <p:ph type="body" idx="1"/>
          </p:nvPr>
        </p:nvSpPr>
        <p:spPr bwMode="auto">
          <a:xfrm>
            <a:off x="941812" y="1273968"/>
            <a:ext cx="6678187" cy="3202782"/>
          </a:xfrm>
        </p:spPr>
        <p:txBody>
          <a:bodyPr/>
          <a:lstStyle/>
          <a:p>
            <a:pPr marL="139699" indent="0">
              <a:buClr>
                <a:schemeClr val="dk2"/>
              </a:buClr>
              <a:buSzPts val="1400"/>
              <a:buFont typeface="Red Hat Display"/>
              <a:buNone/>
              <a:defRPr/>
            </a:pPr>
            <a:r>
              <a:rPr lang="en-US" sz="1400" b="0" i="0" u="none" strike="noStrike" cap="none" spc="0" dirty="0">
                <a:solidFill>
                  <a:schemeClr val="dk1"/>
                </a:solidFill>
                <a:latin typeface="Arial"/>
                <a:ea typeface="Arial"/>
                <a:cs typeface="Arial"/>
              </a:rPr>
              <a:t>Sandboxing offers significant security benefits that enhance an organization’s defense against both known and unknown threats. </a:t>
            </a:r>
            <a:endParaRPr lang="en-US" sz="1400" b="0" i="0" u="none" strike="noStrike" cap="none" spc="0" dirty="0">
              <a:solidFill>
                <a:schemeClr val="dk1"/>
              </a:solidFill>
              <a:latin typeface="Arial"/>
              <a:cs typeface="Arial"/>
            </a:endParaRPr>
          </a:p>
          <a:p>
            <a:pPr>
              <a:defRPr/>
            </a:pPr>
            <a:endParaRPr lang="en-US" sz="1400" b="0" i="0" u="none" strike="noStrike" cap="none" spc="0" dirty="0">
              <a:solidFill>
                <a:schemeClr val="dk1"/>
              </a:solidFill>
              <a:latin typeface="Arial"/>
              <a:cs typeface="Arial"/>
            </a:endParaRPr>
          </a:p>
          <a:p>
            <a:pPr>
              <a:buClr>
                <a:schemeClr val="dk2"/>
              </a:buClr>
              <a:buSzPts val="1400"/>
              <a:buFont typeface="Wingdings"/>
              <a:buChar char="§"/>
              <a:defRPr/>
            </a:pPr>
            <a:r>
              <a:rPr lang="en-US" sz="1400" b="1" i="0" u="none" strike="noStrike" cap="none" spc="0" dirty="0">
                <a:solidFill>
                  <a:schemeClr val="dk1"/>
                </a:solidFill>
                <a:latin typeface="Arial"/>
                <a:ea typeface="Arial"/>
                <a:cs typeface="Arial"/>
              </a:rPr>
              <a:t>Enhanced Security:</a:t>
            </a:r>
            <a:r>
              <a:rPr lang="en-US" sz="1400" b="0" i="0" u="none" strike="noStrike" cap="none" spc="0" dirty="0">
                <a:solidFill>
                  <a:schemeClr val="dk1"/>
                </a:solidFill>
                <a:latin typeface="Arial"/>
                <a:ea typeface="Arial"/>
                <a:cs typeface="Arial"/>
              </a:rPr>
              <a:t> Running suspicious code in a sandbox minimizes security breach risks and protects valuable data.</a:t>
            </a:r>
            <a:endParaRPr lang="en-US" sz="1400" b="0" i="0" u="none" strike="noStrike" cap="none" spc="0" dirty="0">
              <a:solidFill>
                <a:schemeClr val="dk1"/>
              </a:solidFill>
              <a:latin typeface="Arial"/>
              <a:cs typeface="Arial"/>
            </a:endParaRPr>
          </a:p>
          <a:p>
            <a:pPr>
              <a:buClr>
                <a:schemeClr val="dk2"/>
              </a:buClr>
              <a:buSzPts val="1400"/>
              <a:buFont typeface="Wingdings"/>
              <a:buChar char="§"/>
              <a:defRPr/>
            </a:pPr>
            <a:endParaRPr lang="en-US" sz="1400" b="0" i="0" u="none" strike="noStrike" cap="none" spc="0" dirty="0">
              <a:solidFill>
                <a:schemeClr val="dk1"/>
              </a:solidFill>
              <a:latin typeface="Arial"/>
              <a:cs typeface="Arial"/>
            </a:endParaRPr>
          </a:p>
          <a:p>
            <a:pPr>
              <a:buClr>
                <a:schemeClr val="dk2"/>
              </a:buClr>
              <a:buSzPts val="1400"/>
              <a:buFont typeface="Wingdings"/>
              <a:buChar char="§"/>
              <a:defRPr/>
            </a:pPr>
            <a:r>
              <a:rPr lang="en-US" sz="1400" b="1" i="0" u="none" strike="noStrike" cap="none" spc="0" dirty="0">
                <a:solidFill>
                  <a:schemeClr val="dk1"/>
                </a:solidFill>
                <a:latin typeface="Arial"/>
                <a:ea typeface="Arial"/>
                <a:cs typeface="Arial"/>
              </a:rPr>
              <a:t>Protection Against Unknown Threats:</a:t>
            </a:r>
            <a:r>
              <a:rPr lang="en-US" sz="1400" b="0" i="0" u="none" strike="noStrike" cap="none" spc="0" dirty="0">
                <a:solidFill>
                  <a:schemeClr val="dk1"/>
                </a:solidFill>
                <a:latin typeface="Arial"/>
                <a:ea typeface="Arial"/>
                <a:cs typeface="Arial"/>
              </a:rPr>
              <a:t> Effectively prevent unknown threats and advanced malware that might evade standard detection methods, safeguarding against zero-day attacks.</a:t>
            </a:r>
            <a:endParaRPr lang="en-US" sz="1400" b="0" i="0" u="none" strike="noStrike" cap="none" spc="0" dirty="0">
              <a:solidFill>
                <a:schemeClr val="dk1"/>
              </a:solidFill>
              <a:latin typeface="Arial"/>
              <a:cs typeface="Arial"/>
            </a:endParaRPr>
          </a:p>
          <a:p>
            <a:pPr>
              <a:buClr>
                <a:schemeClr val="dk2"/>
              </a:buClr>
              <a:buSzPts val="1400"/>
              <a:buFont typeface="Wingdings"/>
              <a:buChar char="§"/>
              <a:defRPr/>
            </a:pPr>
            <a:endParaRPr lang="en-US" sz="1400" b="0" i="0" u="none" strike="noStrike" cap="none" spc="0" dirty="0">
              <a:solidFill>
                <a:schemeClr val="dk1"/>
              </a:solidFill>
              <a:latin typeface="Arial"/>
              <a:cs typeface="Arial"/>
            </a:endParaRPr>
          </a:p>
          <a:p>
            <a:pPr>
              <a:buClr>
                <a:schemeClr val="dk2"/>
              </a:buClr>
              <a:buSzPts val="1400"/>
              <a:buFont typeface="Wingdings"/>
              <a:buChar char="§"/>
              <a:defRPr/>
            </a:pPr>
            <a:r>
              <a:rPr lang="en-US" sz="1400" b="1" i="0" u="none" strike="noStrike" cap="none" spc="0" dirty="0">
                <a:solidFill>
                  <a:schemeClr val="dk1"/>
                </a:solidFill>
                <a:latin typeface="Arial"/>
                <a:ea typeface="Arial"/>
                <a:cs typeface="Arial"/>
              </a:rPr>
              <a:t>Actionable Intelligence:</a:t>
            </a:r>
            <a:r>
              <a:rPr lang="en-US" sz="1400" b="0" i="0" u="none" strike="noStrike" cap="none" spc="0" dirty="0">
                <a:solidFill>
                  <a:schemeClr val="dk1"/>
                </a:solidFill>
                <a:latin typeface="Arial"/>
                <a:ea typeface="Arial"/>
                <a:cs typeface="Arial"/>
              </a:rPr>
              <a:t> Provides valuable insights that help organizations develop clear threat profiles, aiding in the prevention of future threats.</a:t>
            </a:r>
            <a:endParaRPr sz="1400" dirty="0">
              <a:latin typeface="Arial"/>
              <a:cs typeface="Arial"/>
            </a:endParaRPr>
          </a:p>
        </p:txBody>
      </p:sp>
      <p:sp>
        <p:nvSpPr>
          <p:cNvPr id="671274900" name="Title 2"/>
          <p:cNvSpPr>
            <a:spLocks noGrp="1"/>
          </p:cNvSpPr>
          <p:nvPr>
            <p:ph type="title"/>
          </p:nvPr>
        </p:nvSpPr>
        <p:spPr bwMode="auto"/>
        <p:txBody>
          <a:bodyPr anchor="ctr"/>
          <a:lstStyle/>
          <a:p>
            <a:pPr algn="l">
              <a:defRPr/>
            </a:pPr>
            <a:r>
              <a:rPr lang="en-US" dirty="0">
                <a:latin typeface="+mj-lt"/>
              </a:rPr>
              <a:t>Sandbox: Additional Layer of Security</a:t>
            </a:r>
            <a:endParaRPr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5" name="Google Shape;355;p48"/>
          <p:cNvSpPr txBox="1">
            <a:spLocks noGrp="1"/>
          </p:cNvSpPr>
          <p:nvPr>
            <p:ph type="body" idx="1"/>
          </p:nvPr>
        </p:nvSpPr>
        <p:spPr bwMode="auto">
          <a:xfrm>
            <a:off x="1143000" y="1203723"/>
            <a:ext cx="7086600" cy="3349227"/>
          </a:xfrm>
          <a:prstGeom prst="rect">
            <a:avLst/>
          </a:prstGeom>
        </p:spPr>
        <p:txBody>
          <a:bodyPr spcFirstLastPara="1" wrap="square" lIns="91425" tIns="91425" rIns="91425" bIns="91425" anchor="t" anchorCtr="0">
            <a:noAutofit/>
          </a:bodyPr>
          <a:lstStyle/>
          <a:p>
            <a:pPr marL="457200" marR="0" indent="-317499" algn="l">
              <a:lnSpc>
                <a:spcPct val="100000"/>
              </a:lnSpc>
              <a:spcBef>
                <a:spcPts val="1599"/>
              </a:spcBef>
              <a:spcAft>
                <a:spcPts val="1599"/>
              </a:spcAft>
              <a:buClr>
                <a:schemeClr val="dk2"/>
              </a:buClr>
              <a:buSzPts val="1400"/>
              <a:buFont typeface="Wingdings"/>
              <a:buChar char="§"/>
              <a:defRPr/>
            </a:pPr>
            <a:r>
              <a:rPr lang="en-US" sz="1400" b="1" i="0" u="none" strike="noStrike" cap="none" spc="0" dirty="0">
                <a:solidFill>
                  <a:schemeClr val="dk1"/>
                </a:solidFill>
                <a:latin typeface="Arial"/>
                <a:ea typeface="Arial"/>
                <a:cs typeface="Arial"/>
              </a:rPr>
              <a:t>Test Applications:</a:t>
            </a:r>
            <a:r>
              <a:rPr lang="en-US" sz="1400" b="0" i="0" u="none" strike="noStrike" cap="none" spc="0" dirty="0">
                <a:solidFill>
                  <a:schemeClr val="dk1"/>
                </a:solidFill>
                <a:latin typeface="Arial"/>
                <a:ea typeface="Arial"/>
                <a:cs typeface="Arial"/>
              </a:rPr>
              <a:t> Run new or untested applications safely to observe their behavior without risking the main network.</a:t>
            </a:r>
            <a:endParaRPr dirty="0"/>
          </a:p>
          <a:p>
            <a:pPr marL="457200" marR="0" indent="-317499" algn="l">
              <a:lnSpc>
                <a:spcPct val="100000"/>
              </a:lnSpc>
              <a:spcBef>
                <a:spcPts val="1599"/>
              </a:spcBef>
              <a:spcAft>
                <a:spcPts val="1599"/>
              </a:spcAft>
              <a:buClr>
                <a:schemeClr val="dk2"/>
              </a:buClr>
              <a:buSzPts val="1400"/>
              <a:buFont typeface="Wingdings"/>
              <a:buChar char="§"/>
              <a:defRPr/>
            </a:pPr>
            <a:r>
              <a:rPr lang="en-US" sz="1400" b="1" i="0" u="none" strike="noStrike" cap="none" spc="0" dirty="0">
                <a:solidFill>
                  <a:schemeClr val="dk1"/>
                </a:solidFill>
                <a:latin typeface="Arial"/>
                <a:ea typeface="Arial"/>
                <a:cs typeface="Arial"/>
              </a:rPr>
              <a:t>Analyze Malware:</a:t>
            </a:r>
            <a:r>
              <a:rPr lang="en-US" sz="1400" b="0" i="0" u="none" strike="noStrike" cap="none" spc="0" dirty="0">
                <a:solidFill>
                  <a:schemeClr val="dk1"/>
                </a:solidFill>
                <a:latin typeface="Arial"/>
                <a:ea typeface="Arial"/>
                <a:cs typeface="Arial"/>
              </a:rPr>
              <a:t> Execute potentially harmful software in a controlled environment to study its effects and understand its behavior.</a:t>
            </a:r>
            <a:endParaRPr sz="1400" b="0" i="0" u="none" strike="noStrike" cap="none" spc="0" dirty="0">
              <a:solidFill>
                <a:schemeClr val="dk1"/>
              </a:solidFill>
              <a:latin typeface="Arial"/>
              <a:cs typeface="Arial"/>
            </a:endParaRPr>
          </a:p>
          <a:p>
            <a:pPr marL="457200" marR="0" indent="-317499" algn="l">
              <a:lnSpc>
                <a:spcPct val="100000"/>
              </a:lnSpc>
              <a:spcBef>
                <a:spcPts val="1599"/>
              </a:spcBef>
              <a:spcAft>
                <a:spcPts val="1599"/>
              </a:spcAft>
              <a:buClr>
                <a:schemeClr val="dk2"/>
              </a:buClr>
              <a:buSzPts val="1400"/>
              <a:buFont typeface="Wingdings"/>
              <a:buChar char="§"/>
              <a:defRPr/>
            </a:pPr>
            <a:r>
              <a:rPr lang="en-US" sz="1400" b="1" i="0" u="none" strike="noStrike" cap="none" spc="0" dirty="0">
                <a:solidFill>
                  <a:schemeClr val="dk1"/>
                </a:solidFill>
                <a:latin typeface="Arial"/>
                <a:ea typeface="Arial"/>
                <a:cs typeface="Arial"/>
              </a:rPr>
              <a:t>Experiment with Network Configurations:</a:t>
            </a:r>
            <a:r>
              <a:rPr lang="en-US" sz="1400" b="0" i="0" u="none" strike="noStrike" cap="none" spc="0" dirty="0">
                <a:solidFill>
                  <a:schemeClr val="dk1"/>
                </a:solidFill>
                <a:latin typeface="Arial"/>
                <a:ea typeface="Arial"/>
                <a:cs typeface="Arial"/>
              </a:rPr>
              <a:t> Test network setups, protocols, and configurations without impacting the live environment.</a:t>
            </a:r>
            <a:endParaRPr sz="1400" b="0" i="0" u="none" strike="noStrike" cap="none" spc="0" dirty="0">
              <a:solidFill>
                <a:schemeClr val="dk1"/>
              </a:solidFill>
              <a:latin typeface="Arial"/>
              <a:cs typeface="Arial"/>
            </a:endParaRPr>
          </a:p>
          <a:p>
            <a:pPr marL="457200" marR="0" lvl="0" indent="-317499" algn="l">
              <a:lnSpc>
                <a:spcPct val="100000"/>
              </a:lnSpc>
              <a:spcBef>
                <a:spcPts val="1599"/>
              </a:spcBef>
              <a:spcAft>
                <a:spcPts val="1599"/>
              </a:spcAft>
              <a:buClr>
                <a:schemeClr val="dk2"/>
              </a:buClr>
              <a:buSzPts val="1400"/>
              <a:buFont typeface="Wingdings"/>
              <a:buChar char="§"/>
              <a:defRPr/>
            </a:pPr>
            <a:r>
              <a:rPr lang="en-US" sz="1400" b="1" i="0" u="none" strike="noStrike" cap="none" spc="0" dirty="0">
                <a:solidFill>
                  <a:schemeClr val="dk1"/>
                </a:solidFill>
                <a:latin typeface="Arial"/>
                <a:ea typeface="Arial"/>
                <a:cs typeface="Arial"/>
              </a:rPr>
              <a:t>Develop Security Measures:</a:t>
            </a:r>
            <a:r>
              <a:rPr lang="en-US" sz="1400" b="0" i="0" u="none" strike="noStrike" cap="none" spc="0" dirty="0">
                <a:solidFill>
                  <a:schemeClr val="dk1"/>
                </a:solidFill>
                <a:latin typeface="Arial"/>
                <a:ea typeface="Arial"/>
                <a:cs typeface="Arial"/>
              </a:rPr>
              <a:t> Simulate attacks or vulnerabilities to assess and enhance network security strategies.</a:t>
            </a:r>
            <a:endParaRPr sz="1400" b="0" i="0" u="none" strike="noStrike" cap="none" spc="0" dirty="0">
              <a:solidFill>
                <a:schemeClr val="dk1"/>
              </a:solidFill>
              <a:latin typeface="Arial"/>
              <a:cs typeface="Arial"/>
            </a:endParaRPr>
          </a:p>
        </p:txBody>
      </p:sp>
      <p:sp>
        <p:nvSpPr>
          <p:cNvPr id="356" name="Google Shape;356;p48"/>
          <p:cNvSpPr txBox="1">
            <a:spLocks noGrp="1"/>
          </p:cNvSpPr>
          <p:nvPr>
            <p:ph type="title"/>
          </p:nvPr>
        </p:nvSpPr>
        <p:spPr bwMode="auto">
          <a:xfrm>
            <a:off x="713225" y="470650"/>
            <a:ext cx="7717500" cy="5499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defRPr/>
            </a:pPr>
            <a:r>
              <a:rPr lang="en-US" dirty="0">
                <a:latin typeface="+mj-lt"/>
                <a:ea typeface="Arial"/>
                <a:cs typeface="Arial"/>
              </a:rPr>
              <a:t>Benefits of a Network Sandbox</a:t>
            </a:r>
            <a:endParaRPr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0250082" name="Google Shape;355;p48"/>
          <p:cNvSpPr txBox="1">
            <a:spLocks noGrp="1"/>
          </p:cNvSpPr>
          <p:nvPr>
            <p:ph type="body" idx="1"/>
          </p:nvPr>
        </p:nvSpPr>
        <p:spPr bwMode="auto">
          <a:xfrm>
            <a:off x="1088944" y="1365160"/>
            <a:ext cx="6367951" cy="3187789"/>
          </a:xfrm>
          <a:prstGeom prst="rect">
            <a:avLst/>
          </a:prstGeom>
        </p:spPr>
        <p:txBody>
          <a:bodyPr spcFirstLastPara="1" wrap="square" lIns="91423" tIns="91423" rIns="91423" bIns="91423" anchor="t" anchorCtr="0">
            <a:noAutofit/>
          </a:bodyPr>
          <a:lstStyle/>
          <a:p>
            <a:pPr>
              <a:buClr>
                <a:schemeClr val="dk2"/>
              </a:buClr>
              <a:buSzPts val="1400"/>
              <a:buFont typeface="Wingdings"/>
              <a:buChar char="§"/>
              <a:defRPr/>
            </a:pPr>
            <a:r>
              <a:rPr sz="1400" b="1" i="0" u="none" dirty="0">
                <a:solidFill>
                  <a:srgbClr val="000000"/>
                </a:solidFill>
                <a:latin typeface="Arial"/>
                <a:ea typeface="Arial"/>
                <a:cs typeface="Arial"/>
              </a:rPr>
              <a:t>Traffic Isolation</a:t>
            </a:r>
            <a:r>
              <a:rPr sz="1400" b="0" i="0" u="none" dirty="0">
                <a:solidFill>
                  <a:srgbClr val="000000"/>
                </a:solidFill>
                <a:latin typeface="Arial"/>
                <a:ea typeface="Arial"/>
                <a:cs typeface="Arial"/>
              </a:rPr>
              <a:t>: Suspicious network traffic can be redirected to a sandboxed environment, preventing it from spreading or causing harm to the main network.</a:t>
            </a:r>
            <a:endParaRPr dirty="0"/>
          </a:p>
          <a:p>
            <a:pPr>
              <a:buClr>
                <a:schemeClr val="dk2"/>
              </a:buClr>
              <a:buSzPts val="1400"/>
              <a:buFont typeface="Wingdings"/>
              <a:buChar char="§"/>
              <a:defRPr/>
            </a:pPr>
            <a:endParaRPr sz="1400" dirty="0">
              <a:latin typeface="Arial"/>
              <a:cs typeface="Arial"/>
            </a:endParaRPr>
          </a:p>
          <a:p>
            <a:pPr>
              <a:buClr>
                <a:schemeClr val="dk2"/>
              </a:buClr>
              <a:buSzPts val="1400"/>
              <a:buFont typeface="Wingdings"/>
              <a:buChar char="§"/>
              <a:defRPr/>
            </a:pPr>
            <a:r>
              <a:rPr sz="1400" b="1" i="0" u="none" dirty="0">
                <a:solidFill>
                  <a:srgbClr val="000000"/>
                </a:solidFill>
                <a:latin typeface="Arial"/>
                <a:ea typeface="Arial"/>
                <a:cs typeface="Arial"/>
              </a:rPr>
              <a:t>Threat Analysis</a:t>
            </a:r>
            <a:r>
              <a:rPr sz="1400" b="0" i="0" u="none" dirty="0">
                <a:solidFill>
                  <a:srgbClr val="000000"/>
                </a:solidFill>
                <a:latin typeface="Arial"/>
                <a:ea typeface="Arial"/>
                <a:cs typeface="Arial"/>
              </a:rPr>
              <a:t>: Enables security teams to analyze malware, exploits, and other threats in a safe environment, helping to understand their behavior and impact.</a:t>
            </a:r>
            <a:endParaRPr dirty="0"/>
          </a:p>
          <a:p>
            <a:pPr>
              <a:buClr>
                <a:schemeClr val="dk2"/>
              </a:buClr>
              <a:buSzPts val="1400"/>
              <a:buFont typeface="Wingdings"/>
              <a:buChar char="§"/>
              <a:defRPr/>
            </a:pPr>
            <a:endParaRPr sz="1400" dirty="0">
              <a:latin typeface="Arial"/>
              <a:cs typeface="Arial"/>
            </a:endParaRPr>
          </a:p>
          <a:p>
            <a:pPr>
              <a:buClr>
                <a:schemeClr val="dk2"/>
              </a:buClr>
              <a:buSzPts val="1400"/>
              <a:buFont typeface="Wingdings"/>
              <a:buChar char="§"/>
              <a:defRPr/>
            </a:pPr>
            <a:r>
              <a:rPr sz="1400" b="1" i="0" u="none" dirty="0">
                <a:solidFill>
                  <a:srgbClr val="000000"/>
                </a:solidFill>
                <a:latin typeface="Arial"/>
                <a:ea typeface="Arial"/>
                <a:cs typeface="Arial"/>
              </a:rPr>
              <a:t>Real-time Monitoring</a:t>
            </a:r>
            <a:r>
              <a:rPr sz="1400" b="0" i="0" u="none" dirty="0">
                <a:solidFill>
                  <a:srgbClr val="000000"/>
                </a:solidFill>
                <a:latin typeface="Arial"/>
                <a:ea typeface="Arial"/>
                <a:cs typeface="Arial"/>
              </a:rPr>
              <a:t>: Can monitor how malicious code interacts with the network, providing insights that aid in developing effective security measures.</a:t>
            </a:r>
            <a:endParaRPr sz="1400" dirty="0">
              <a:latin typeface="Arial"/>
              <a:cs typeface="Arial"/>
            </a:endParaRPr>
          </a:p>
        </p:txBody>
      </p:sp>
      <p:sp>
        <p:nvSpPr>
          <p:cNvPr id="1506330751" name="Google Shape;356;p48"/>
          <p:cNvSpPr txBox="1">
            <a:spLocks noGrp="1"/>
          </p:cNvSpPr>
          <p:nvPr>
            <p:ph type="title"/>
          </p:nvPr>
        </p:nvSpPr>
        <p:spPr bwMode="auto">
          <a:xfrm>
            <a:off x="713224" y="470649"/>
            <a:ext cx="7717500" cy="549900"/>
          </a:xfrm>
          <a:prstGeom prst="rect">
            <a:avLst/>
          </a:prstGeom>
        </p:spPr>
        <p:txBody>
          <a:bodyPr spcFirstLastPara="1" wrap="square" lIns="91423" tIns="91423" rIns="91423" bIns="91423" anchor="ctr" anchorCtr="0">
            <a:noAutofit/>
          </a:bodyPr>
          <a:lstStyle/>
          <a:p>
            <a:pPr marL="0" lvl="0" indent="0" algn="l">
              <a:spcBef>
                <a:spcPts val="0"/>
              </a:spcBef>
              <a:spcAft>
                <a:spcPts val="0"/>
              </a:spcAft>
              <a:buNone/>
              <a:defRPr/>
            </a:pPr>
            <a:r>
              <a:rPr lang="en-US" dirty="0">
                <a:latin typeface="+mj-lt"/>
                <a:ea typeface="Arial"/>
                <a:cs typeface="Arial"/>
              </a:rPr>
              <a:t>Key Features of Network Sandbox</a:t>
            </a:r>
            <a:endParaRPr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03814623" name="Google Shape;355;p48"/>
          <p:cNvSpPr txBox="1">
            <a:spLocks noGrp="1"/>
          </p:cNvSpPr>
          <p:nvPr>
            <p:ph type="body" idx="1"/>
          </p:nvPr>
        </p:nvSpPr>
        <p:spPr bwMode="auto">
          <a:xfrm>
            <a:off x="1088943" y="1255678"/>
            <a:ext cx="6302457" cy="2687672"/>
          </a:xfrm>
          <a:prstGeom prst="rect">
            <a:avLst/>
          </a:prstGeom>
        </p:spPr>
        <p:txBody>
          <a:bodyPr spcFirstLastPara="1" wrap="square" lIns="91423" tIns="91423" rIns="91423" bIns="91423" anchor="t" anchorCtr="0">
            <a:noAutofit/>
          </a:bodyPr>
          <a:lstStyle/>
          <a:p>
            <a:pPr>
              <a:buClr>
                <a:schemeClr val="dk2"/>
              </a:buClr>
              <a:buSzPts val="1400"/>
              <a:buFont typeface="Wingdings"/>
              <a:buChar char="§"/>
              <a:defRPr/>
            </a:pPr>
            <a:r>
              <a:rPr sz="1400" b="1" i="0" u="none" dirty="0">
                <a:solidFill>
                  <a:srgbClr val="000000"/>
                </a:solidFill>
                <a:latin typeface="Arial"/>
                <a:ea typeface="Arial"/>
                <a:cs typeface="Arial"/>
              </a:rPr>
              <a:t>Testing New Solutions</a:t>
            </a:r>
            <a:r>
              <a:rPr sz="1400" b="0" i="0" u="none" dirty="0">
                <a:solidFill>
                  <a:srgbClr val="000000"/>
                </a:solidFill>
                <a:latin typeface="Arial"/>
                <a:ea typeface="Arial"/>
                <a:cs typeface="Arial"/>
              </a:rPr>
              <a:t>: Organizations can use network sandboxes to test new security solutions or configurations without risking disruption to existing operations.</a:t>
            </a:r>
            <a:endParaRPr dirty="0"/>
          </a:p>
          <a:p>
            <a:pPr>
              <a:buClr>
                <a:schemeClr val="dk2"/>
              </a:buClr>
              <a:buSzPts val="1400"/>
              <a:buFont typeface="Wingdings"/>
              <a:buChar char="§"/>
              <a:defRPr/>
            </a:pPr>
            <a:endParaRPr sz="900" dirty="0">
              <a:latin typeface="Arial"/>
              <a:cs typeface="Arial"/>
            </a:endParaRPr>
          </a:p>
          <a:p>
            <a:pPr>
              <a:buClr>
                <a:schemeClr val="dk2"/>
              </a:buClr>
              <a:buSzPts val="1400"/>
              <a:buFont typeface="Wingdings"/>
              <a:buChar char="§"/>
              <a:defRPr/>
            </a:pPr>
            <a:r>
              <a:rPr sz="1400" b="1" i="0" u="none" dirty="0">
                <a:solidFill>
                  <a:srgbClr val="000000"/>
                </a:solidFill>
                <a:latin typeface="Arial"/>
                <a:ea typeface="Arial"/>
                <a:cs typeface="Arial"/>
              </a:rPr>
              <a:t>Enhanced Security Posture</a:t>
            </a:r>
            <a:r>
              <a:rPr sz="1400" b="0" i="0" u="none" dirty="0">
                <a:solidFill>
                  <a:srgbClr val="000000"/>
                </a:solidFill>
                <a:latin typeface="Arial"/>
                <a:ea typeface="Arial"/>
                <a:cs typeface="Arial"/>
              </a:rPr>
              <a:t>: By identifying and mitigating threats in a controlled setting, network sandboxing contributes to a stronger overall security posture.</a:t>
            </a:r>
            <a:endParaRPr sz="1400" dirty="0">
              <a:latin typeface="Arial"/>
              <a:cs typeface="Arial"/>
            </a:endParaRPr>
          </a:p>
        </p:txBody>
      </p:sp>
      <p:sp>
        <p:nvSpPr>
          <p:cNvPr id="602993193" name="Google Shape;356;p48"/>
          <p:cNvSpPr txBox="1">
            <a:spLocks noGrp="1"/>
          </p:cNvSpPr>
          <p:nvPr>
            <p:ph type="title"/>
          </p:nvPr>
        </p:nvSpPr>
        <p:spPr bwMode="auto">
          <a:xfrm>
            <a:off x="713224" y="470649"/>
            <a:ext cx="7717500" cy="549900"/>
          </a:xfrm>
          <a:prstGeom prst="rect">
            <a:avLst/>
          </a:prstGeom>
        </p:spPr>
        <p:txBody>
          <a:bodyPr spcFirstLastPara="1" wrap="square" lIns="91423" tIns="91423" rIns="91423" bIns="91423" anchor="ctr" anchorCtr="0">
            <a:noAutofit/>
          </a:bodyPr>
          <a:lstStyle/>
          <a:p>
            <a:pPr marL="0" lvl="0" indent="0" algn="l">
              <a:spcBef>
                <a:spcPts val="0"/>
              </a:spcBef>
              <a:spcAft>
                <a:spcPts val="0"/>
              </a:spcAft>
              <a:buNone/>
              <a:defRPr/>
            </a:pPr>
            <a:r>
              <a:rPr lang="en-US" dirty="0">
                <a:latin typeface="+mj-lt"/>
                <a:ea typeface="Arial"/>
                <a:cs typeface="Arial"/>
              </a:rPr>
              <a:t>Key Features of Network Sandbox</a:t>
            </a:r>
            <a:endParaRPr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lstStyle/>
          <a:p>
            <a:pPr>
              <a:defRPr/>
            </a:pPr>
            <a:r>
              <a:rPr lang="en-US" dirty="0">
                <a:latin typeface="+mj-lt"/>
              </a:rPr>
              <a:t>Setting up a Network Sandbox</a:t>
            </a:r>
            <a:endParaRPr dirty="0"/>
          </a:p>
        </p:txBody>
      </p:sp>
      <p:sp>
        <p:nvSpPr>
          <p:cNvPr id="3" name="Subtitle 2"/>
          <p:cNvSpPr>
            <a:spLocks noGrp="1"/>
          </p:cNvSpPr>
          <p:nvPr>
            <p:ph type="subTitle" idx="1"/>
          </p:nvPr>
        </p:nvSpPr>
        <p:spPr bwMode="auto"/>
        <p:txBody>
          <a:bodyPr/>
          <a:lstStyle/>
          <a:p>
            <a:pPr>
              <a:defRPr/>
            </a:pPr>
            <a:r>
              <a:rPr lang="en-US" dirty="0">
                <a:latin typeface="+mn-lt"/>
              </a:rPr>
              <a:t>A step-by-step guide</a:t>
            </a:r>
            <a:endParaRPr dirty="0"/>
          </a:p>
        </p:txBody>
      </p:sp>
    </p:spTree>
  </p:cSld>
  <p:clrMapOvr>
    <a:masterClrMapping/>
  </p:clrMapOvr>
</p:sld>
</file>

<file path=ppt/theme/theme1.xml><?xml version="1.0" encoding="utf-8"?>
<a:theme xmlns:a="http://schemas.openxmlformats.org/drawingml/2006/main" name="Formulating a Research Problem for University Students by Slidesgo">
  <a:themeElements>
    <a:clrScheme name="Simple Light">
      <a:dk1>
        <a:srgbClr val="0A0A0A"/>
      </a:dk1>
      <a:lt1>
        <a:srgbClr val="F9F9F9"/>
      </a:lt1>
      <a:dk2>
        <a:srgbClr val="DDDDDD"/>
      </a:dk2>
      <a:lt2>
        <a:srgbClr val="B3B4B3"/>
      </a:lt2>
      <a:accent1>
        <a:srgbClr val="878887"/>
      </a:accent1>
      <a:accent2>
        <a:srgbClr val="5F6160"/>
      </a:accent2>
      <a:accent3>
        <a:srgbClr val="FFFFFF"/>
      </a:accent3>
      <a:accent4>
        <a:srgbClr val="FFFFFF"/>
      </a:accent4>
      <a:accent5>
        <a:srgbClr val="FFFFFF"/>
      </a:accent5>
      <a:accent6>
        <a:srgbClr val="FFFFFF"/>
      </a:accent6>
      <a:hlink>
        <a:srgbClr val="0A0A0A"/>
      </a:hlink>
      <a:folHlink>
        <a:srgbClr val="0097A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TotalTime>
  <Words>7402</Words>
  <Application>Microsoft Macintosh PowerPoint</Application>
  <DocSecurity>0</DocSecurity>
  <PresentationFormat>On-screen Show (16:9)</PresentationFormat>
  <Paragraphs>457</Paragraphs>
  <Slides>48</Slides>
  <Notes>48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48</vt:i4>
      </vt:variant>
    </vt:vector>
  </HeadingPairs>
  <TitlesOfParts>
    <vt:vector size="64" baseType="lpstr">
      <vt:lpstr>Commissioner</vt:lpstr>
      <vt:lpstr>Golos Text</vt:lpstr>
      <vt:lpstr>Proxima Nova Semibold</vt:lpstr>
      <vt:lpstr>Helvetica</vt:lpstr>
      <vt:lpstr>Proxima Nova</vt:lpstr>
      <vt:lpstr>-webkit-standard</vt:lpstr>
      <vt:lpstr>Calibri</vt:lpstr>
      <vt:lpstr>Wingdings</vt:lpstr>
      <vt:lpstr>Red Hat Display</vt:lpstr>
      <vt:lpstr>Times New Roman</vt:lpstr>
      <vt:lpstr>Golos Text SemiBold</vt:lpstr>
      <vt:lpstr>Arial</vt:lpstr>
      <vt:lpstr>OpenSansBold</vt:lpstr>
      <vt:lpstr>Formulating a Research Problem for University Students by Slidesgo</vt:lpstr>
      <vt:lpstr>Slidesgo Final Pages</vt:lpstr>
      <vt:lpstr>Slidesgo Final Pages</vt:lpstr>
      <vt:lpstr>Network Sandbox</vt:lpstr>
      <vt:lpstr>What is Sandbox</vt:lpstr>
      <vt:lpstr>Types of Sandboxing</vt:lpstr>
      <vt:lpstr>With or Without Sandbox?</vt:lpstr>
      <vt:lpstr>Sandbox: Additional Layer of Security</vt:lpstr>
      <vt:lpstr>Benefits of a Network Sandbox</vt:lpstr>
      <vt:lpstr>Key Features of Network Sandbox</vt:lpstr>
      <vt:lpstr>Key Features of Network Sandbox</vt:lpstr>
      <vt:lpstr>Setting up a Network Sandbox</vt:lpstr>
      <vt:lpstr>Step 1: Choose Your Environment</vt:lpstr>
      <vt:lpstr>Sandbox Environment: Physical vs. Virtual</vt:lpstr>
      <vt:lpstr>PowerPoint Presentation</vt:lpstr>
      <vt:lpstr>Step 2: Install Virtualization Software </vt:lpstr>
      <vt:lpstr>Step 3: Create Virtual Machines</vt:lpstr>
      <vt:lpstr>PowerPoint Presentation</vt:lpstr>
      <vt:lpstr>PowerPoint Presentation</vt:lpstr>
      <vt:lpstr>Step 4: Network Configuration</vt:lpstr>
      <vt:lpstr>PowerPoint Presentation</vt:lpstr>
      <vt:lpstr>PowerPoint Presentation</vt:lpstr>
      <vt:lpstr>Comparison of VirtualBox Network Modes </vt:lpstr>
      <vt:lpstr>PowerPoint Presentation</vt:lpstr>
      <vt:lpstr>PowerPoint Presentation</vt:lpstr>
      <vt:lpstr>PowerPoint Presentation</vt:lpstr>
      <vt:lpstr>Step 5: Install Required Software</vt:lpstr>
      <vt:lpstr>PowerPoint Presentation</vt:lpstr>
      <vt:lpstr>Limitations of Sandboxing</vt:lpstr>
      <vt:lpstr>Limitations of Sandboxing</vt:lpstr>
      <vt:lpstr>Sandbox Evasion Techniques</vt:lpstr>
      <vt:lpstr>User Interactions Evasion</vt:lpstr>
      <vt:lpstr>Limitations: User Interactions Evasion</vt:lpstr>
      <vt:lpstr>System Checks Evasion</vt:lpstr>
      <vt:lpstr>Limitations: System Checks Evasion </vt:lpstr>
      <vt:lpstr>Environmental Awareness: Geolocation and Geo-blocking Evasion</vt:lpstr>
      <vt:lpstr>Limitations: Geolocation &amp; Geo-blocking Evasion</vt:lpstr>
      <vt:lpstr>Environmental Awareness: Identifying Physical Markers Evasion</vt:lpstr>
      <vt:lpstr>Limitations: Identifying Physical Markers Evasion</vt:lpstr>
      <vt:lpstr>Environmental Awareness: Querying Network Information Evasion</vt:lpstr>
      <vt:lpstr>Limitations: Querying Network Information Evasion </vt:lpstr>
      <vt:lpstr>Time-Based Evasion</vt:lpstr>
      <vt:lpstr>Limitations: Time-Based Evasion</vt:lpstr>
      <vt:lpstr>Data Obfuscation Evasion</vt:lpstr>
      <vt:lpstr>Limitations: Data Obfuscation Evasion</vt:lpstr>
      <vt:lpstr>Blinding the Monitor Evasion</vt:lpstr>
      <vt:lpstr>Limitations: Blinding the Monitor Evasion</vt:lpstr>
      <vt:lpstr>How to Prevent Sandbox Evasion</vt:lpstr>
      <vt:lpstr>Conclusion: Future of Sandbox</vt:lpstr>
      <vt:lpstr>FUTURE OF SANDBOX: Proactive Technology Shaping with Sandboxes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Achu Philip</cp:lastModifiedBy>
  <cp:revision>177</cp:revision>
  <dcterms:modified xsi:type="dcterms:W3CDTF">2024-10-27T15:41:45Z</dcterms:modified>
  <cp:category/>
  <dc:identifier/>
  <cp:contentStatus/>
  <dc:language/>
  <cp:version/>
</cp:coreProperties>
</file>